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487" r:id="rId3"/>
    <p:sldId id="488" r:id="rId4"/>
    <p:sldId id="384" r:id="rId5"/>
    <p:sldId id="264" r:id="rId6"/>
    <p:sldId id="274" r:id="rId7"/>
    <p:sldId id="275" r:id="rId8"/>
    <p:sldId id="340" r:id="rId9"/>
    <p:sldId id="341" r:id="rId10"/>
    <p:sldId id="365" r:id="rId11"/>
    <p:sldId id="366" r:id="rId12"/>
    <p:sldId id="367" r:id="rId13"/>
    <p:sldId id="368" r:id="rId14"/>
    <p:sldId id="363" r:id="rId15"/>
    <p:sldId id="342" r:id="rId16"/>
    <p:sldId id="345" r:id="rId17"/>
    <p:sldId id="383" r:id="rId18"/>
    <p:sldId id="364" r:id="rId19"/>
    <p:sldId id="369" r:id="rId20"/>
    <p:sldId id="370" r:id="rId21"/>
    <p:sldId id="371" r:id="rId22"/>
    <p:sldId id="372" r:id="rId23"/>
    <p:sldId id="373" r:id="rId24"/>
    <p:sldId id="375" r:id="rId25"/>
    <p:sldId id="376" r:id="rId26"/>
    <p:sldId id="378" r:id="rId27"/>
    <p:sldId id="379" r:id="rId28"/>
    <p:sldId id="380" r:id="rId29"/>
    <p:sldId id="381" r:id="rId30"/>
    <p:sldId id="377" r:id="rId31"/>
    <p:sldId id="483" r:id="rId32"/>
    <p:sldId id="484" r:id="rId33"/>
    <p:sldId id="485" r:id="rId34"/>
    <p:sldId id="276" r:id="rId35"/>
    <p:sldId id="277" r:id="rId36"/>
    <p:sldId id="278" r:id="rId37"/>
    <p:sldId id="261" r:id="rId38"/>
    <p:sldId id="489" r:id="rId39"/>
    <p:sldId id="490" r:id="rId40"/>
    <p:sldId id="491" r:id="rId41"/>
    <p:sldId id="492" r:id="rId42"/>
    <p:sldId id="493" r:id="rId43"/>
    <p:sldId id="494" r:id="rId44"/>
    <p:sldId id="495" r:id="rId45"/>
    <p:sldId id="496" r:id="rId46"/>
    <p:sldId id="497" r:id="rId47"/>
    <p:sldId id="501" r:id="rId48"/>
    <p:sldId id="499" r:id="rId49"/>
    <p:sldId id="498" r:id="rId50"/>
    <p:sldId id="504" r:id="rId51"/>
    <p:sldId id="500" r:id="rId52"/>
    <p:sldId id="502" r:id="rId53"/>
    <p:sldId id="503" r:id="rId54"/>
    <p:sldId id="505" r:id="rId55"/>
    <p:sldId id="506" r:id="rId56"/>
    <p:sldId id="507" r:id="rId57"/>
    <p:sldId id="508" r:id="rId58"/>
    <p:sldId id="509" r:id="rId59"/>
    <p:sldId id="510" r:id="rId60"/>
    <p:sldId id="511" r:id="rId61"/>
    <p:sldId id="512" r:id="rId62"/>
    <p:sldId id="513" r:id="rId63"/>
    <p:sldId id="320" r:id="rId64"/>
    <p:sldId id="514" r:id="rId65"/>
    <p:sldId id="515" r:id="rId66"/>
    <p:sldId id="516" r:id="rId67"/>
    <p:sldId id="517" r:id="rId68"/>
    <p:sldId id="518" r:id="rId69"/>
    <p:sldId id="520" r:id="rId70"/>
    <p:sldId id="522" r:id="rId71"/>
    <p:sldId id="523" r:id="rId72"/>
    <p:sldId id="521" r:id="rId73"/>
    <p:sldId id="263" r:id="rId74"/>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pagina" id="{1C1D03AB-480E-4B43-83CC-A8223E1EC0F3}">
          <p14:sldIdLst>
            <p14:sldId id="256"/>
          </p14:sldIdLst>
        </p14:section>
        <p14:section name="Inhoudstafel" id="{D6D8478A-4744-42D5-B532-FB415C9A5A4C}">
          <p14:sldIdLst>
            <p14:sldId id="487"/>
            <p14:sldId id="488"/>
            <p14:sldId id="384"/>
            <p14:sldId id="264"/>
            <p14:sldId id="274"/>
            <p14:sldId id="275"/>
          </p14:sldIdLst>
        </p14:section>
        <p14:section name="Standaard slides" id="{801989EC-006B-42F7-956D-06DCF3563630}">
          <p14:sldIdLst/>
        </p14:section>
        <p14:section name="Opsommingen" id="{4FFC1399-F350-4043-AD1E-B5B62F82CBCE}">
          <p14:sldIdLst/>
        </p14:section>
        <p14:section name="Slides speciale aandacht" id="{E19681FF-7717-4F67-920D-EA4EF4F84CE4}">
          <p14:sldIdLst>
            <p14:sldId id="340"/>
            <p14:sldId id="341"/>
            <p14:sldId id="365"/>
            <p14:sldId id="366"/>
            <p14:sldId id="367"/>
            <p14:sldId id="368"/>
            <p14:sldId id="363"/>
            <p14:sldId id="342"/>
            <p14:sldId id="345"/>
            <p14:sldId id="383"/>
            <p14:sldId id="364"/>
            <p14:sldId id="369"/>
            <p14:sldId id="370"/>
            <p14:sldId id="371"/>
            <p14:sldId id="372"/>
            <p14:sldId id="373"/>
            <p14:sldId id="375"/>
            <p14:sldId id="376"/>
            <p14:sldId id="378"/>
            <p14:sldId id="379"/>
            <p14:sldId id="380"/>
            <p14:sldId id="381"/>
            <p14:sldId id="377"/>
            <p14:sldId id="483"/>
            <p14:sldId id="484"/>
            <p14:sldId id="485"/>
            <p14:sldId id="276"/>
            <p14:sldId id="277"/>
            <p14:sldId id="278"/>
            <p14:sldId id="261"/>
            <p14:sldId id="489"/>
            <p14:sldId id="490"/>
            <p14:sldId id="491"/>
            <p14:sldId id="492"/>
            <p14:sldId id="493"/>
            <p14:sldId id="494"/>
            <p14:sldId id="495"/>
            <p14:sldId id="496"/>
            <p14:sldId id="497"/>
            <p14:sldId id="501"/>
            <p14:sldId id="499"/>
            <p14:sldId id="498"/>
            <p14:sldId id="504"/>
            <p14:sldId id="500"/>
            <p14:sldId id="502"/>
            <p14:sldId id="503"/>
            <p14:sldId id="505"/>
            <p14:sldId id="506"/>
            <p14:sldId id="507"/>
            <p14:sldId id="508"/>
            <p14:sldId id="509"/>
            <p14:sldId id="510"/>
            <p14:sldId id="511"/>
            <p14:sldId id="512"/>
            <p14:sldId id="513"/>
            <p14:sldId id="320"/>
            <p14:sldId id="514"/>
            <p14:sldId id="515"/>
            <p14:sldId id="516"/>
            <p14:sldId id="517"/>
            <p14:sldId id="518"/>
            <p14:sldId id="520"/>
            <p14:sldId id="522"/>
            <p14:sldId id="523"/>
            <p14:sldId id="521"/>
          </p14:sldIdLst>
        </p14:section>
        <p14:section name="Laatste slide" id="{CE059314-C1DC-4E61-99CE-7E8F9506D230}">
          <p14:sldIdLst>
            <p14:sldId id="263"/>
          </p14:sldIdLst>
        </p14:section>
        <p14:section name="Bruikbare elementen" id="{75A27211-9518-4EAD-9485-D45D5338253C}">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7B16"/>
    <a:srgbClr val="434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6410" autoAdjust="0"/>
  </p:normalViewPr>
  <p:slideViewPr>
    <p:cSldViewPr snapToGrid="0">
      <p:cViewPr varScale="1">
        <p:scale>
          <a:sx n="98" d="100"/>
          <a:sy n="98" d="100"/>
        </p:scale>
        <p:origin x="384" y="90"/>
      </p:cViewPr>
      <p:guideLst>
        <p:guide orient="horz" pos="2160"/>
        <p:guide pos="3840"/>
      </p:guideLst>
    </p:cSldViewPr>
  </p:slideViewPr>
  <p:outlineViewPr>
    <p:cViewPr>
      <p:scale>
        <a:sx n="33" d="100"/>
        <a:sy n="33" d="100"/>
      </p:scale>
      <p:origin x="0" y="-15648"/>
    </p:cViewPr>
  </p:outlineViewPr>
  <p:notesTextViewPr>
    <p:cViewPr>
      <p:scale>
        <a:sx n="1" d="1"/>
        <a:sy n="1" d="1"/>
      </p:scale>
      <p:origin x="0" y="0"/>
    </p:cViewPr>
  </p:notesTextViewPr>
  <p:sorterViewPr>
    <p:cViewPr>
      <p:scale>
        <a:sx n="100" d="100"/>
        <a:sy n="100" d="100"/>
      </p:scale>
      <p:origin x="0" y="-19464"/>
    </p:cViewPr>
  </p:sorterViewPr>
  <p:notesViewPr>
    <p:cSldViewPr snapToGrid="0">
      <p:cViewPr varScale="1">
        <p:scale>
          <a:sx n="69" d="100"/>
          <a:sy n="69"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594A78D-97A7-4E53-ABDC-DFD92CAB247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6FBBE8A-7F36-4019-99A2-C1B23C0CD1B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0C6D2AD-B0F2-447F-ACEC-612EFFC4B44E}" type="datetimeFigureOut">
              <a:rPr lang="nl-NL" smtClean="0"/>
              <a:pPr/>
              <a:t>13-8-2019</a:t>
            </a:fld>
            <a:endParaRPr lang="nl-NL"/>
          </a:p>
        </p:txBody>
      </p:sp>
      <p:sp>
        <p:nvSpPr>
          <p:cNvPr id="4" name="Tijdelijke aanduiding voor voettekst 3">
            <a:extLst>
              <a:ext uri="{FF2B5EF4-FFF2-40B4-BE49-F238E27FC236}">
                <a16:creationId xmlns:a16="http://schemas.microsoft.com/office/drawing/2014/main" id="{590ED56B-C33E-47BC-8C31-C05491B46A9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30C3F16-0486-4269-AF88-5D2F98F4366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BCB798E-1674-49AC-A7FF-FFC4EB0854E9}" type="slidenum">
              <a:rPr lang="nl-NL" smtClean="0"/>
              <a:pPr/>
              <a:t>‹nr.›</a:t>
            </a:fld>
            <a:endParaRPr lang="nl-NL"/>
          </a:p>
        </p:txBody>
      </p:sp>
    </p:spTree>
    <p:extLst>
      <p:ext uri="{BB962C8B-B14F-4D97-AF65-F5344CB8AC3E}">
        <p14:creationId xmlns:p14="http://schemas.microsoft.com/office/powerpoint/2010/main" val="38185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4415412-665C-4AF4-9004-E4F2594B6D15}" type="datetimeFigureOut">
              <a:rPr lang="nl-BE" smtClean="0"/>
              <a:pPr/>
              <a:t>13/08/2019</a:t>
            </a:fld>
            <a:endParaRPr lang="nl-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87312A-9D5E-4812-B7FD-D08CD74435B8}" type="slidenum">
              <a:rPr lang="nl-BE" smtClean="0"/>
              <a:pPr/>
              <a:t>‹nr.›</a:t>
            </a:fld>
            <a:endParaRPr lang="nl-BE"/>
          </a:p>
        </p:txBody>
      </p:sp>
    </p:spTree>
    <p:extLst>
      <p:ext uri="{BB962C8B-B14F-4D97-AF65-F5344CB8AC3E}">
        <p14:creationId xmlns:p14="http://schemas.microsoft.com/office/powerpoint/2010/main" val="29161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a:t>
            </a:fld>
            <a:endParaRPr lang="nl-BE" dirty="0"/>
          </a:p>
        </p:txBody>
      </p:sp>
    </p:spTree>
    <p:extLst>
      <p:ext uri="{BB962C8B-B14F-4D97-AF65-F5344CB8AC3E}">
        <p14:creationId xmlns:p14="http://schemas.microsoft.com/office/powerpoint/2010/main" val="216234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10</a:t>
            </a:fld>
            <a:endParaRPr lang="nl-BE"/>
          </a:p>
        </p:txBody>
      </p:sp>
    </p:spTree>
    <p:extLst>
      <p:ext uri="{BB962C8B-B14F-4D97-AF65-F5344CB8AC3E}">
        <p14:creationId xmlns:p14="http://schemas.microsoft.com/office/powerpoint/2010/main" val="390039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11</a:t>
            </a:fld>
            <a:endParaRPr lang="nl-BE"/>
          </a:p>
        </p:txBody>
      </p:sp>
    </p:spTree>
    <p:extLst>
      <p:ext uri="{BB962C8B-B14F-4D97-AF65-F5344CB8AC3E}">
        <p14:creationId xmlns:p14="http://schemas.microsoft.com/office/powerpoint/2010/main" val="396220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12</a:t>
            </a:fld>
            <a:endParaRPr lang="nl-BE"/>
          </a:p>
        </p:txBody>
      </p:sp>
    </p:spTree>
    <p:extLst>
      <p:ext uri="{BB962C8B-B14F-4D97-AF65-F5344CB8AC3E}">
        <p14:creationId xmlns:p14="http://schemas.microsoft.com/office/powerpoint/2010/main" val="257292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13</a:t>
            </a:fld>
            <a:endParaRPr lang="nl-BE"/>
          </a:p>
        </p:txBody>
      </p:sp>
    </p:spTree>
    <p:extLst>
      <p:ext uri="{BB962C8B-B14F-4D97-AF65-F5344CB8AC3E}">
        <p14:creationId xmlns:p14="http://schemas.microsoft.com/office/powerpoint/2010/main" val="111424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14</a:t>
            </a:fld>
            <a:endParaRPr lang="nl-BE"/>
          </a:p>
        </p:txBody>
      </p:sp>
    </p:spTree>
    <p:extLst>
      <p:ext uri="{BB962C8B-B14F-4D97-AF65-F5344CB8AC3E}">
        <p14:creationId xmlns:p14="http://schemas.microsoft.com/office/powerpoint/2010/main" val="271968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15</a:t>
            </a:fld>
            <a:endParaRPr lang="nl-BE"/>
          </a:p>
        </p:txBody>
      </p:sp>
    </p:spTree>
    <p:extLst>
      <p:ext uri="{BB962C8B-B14F-4D97-AF65-F5344CB8AC3E}">
        <p14:creationId xmlns:p14="http://schemas.microsoft.com/office/powerpoint/2010/main" val="3881395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16</a:t>
            </a:fld>
            <a:endParaRPr lang="nl-BE"/>
          </a:p>
        </p:txBody>
      </p:sp>
    </p:spTree>
    <p:extLst>
      <p:ext uri="{BB962C8B-B14F-4D97-AF65-F5344CB8AC3E}">
        <p14:creationId xmlns:p14="http://schemas.microsoft.com/office/powerpoint/2010/main" val="3685282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17</a:t>
            </a:fld>
            <a:endParaRPr lang="nl-BE"/>
          </a:p>
        </p:txBody>
      </p:sp>
    </p:spTree>
    <p:extLst>
      <p:ext uri="{BB962C8B-B14F-4D97-AF65-F5344CB8AC3E}">
        <p14:creationId xmlns:p14="http://schemas.microsoft.com/office/powerpoint/2010/main" val="10904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18</a:t>
            </a:fld>
            <a:endParaRPr lang="nl-BE"/>
          </a:p>
        </p:txBody>
      </p:sp>
    </p:spTree>
    <p:extLst>
      <p:ext uri="{BB962C8B-B14F-4D97-AF65-F5344CB8AC3E}">
        <p14:creationId xmlns:p14="http://schemas.microsoft.com/office/powerpoint/2010/main" val="136179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19</a:t>
            </a:fld>
            <a:endParaRPr lang="nl-BE"/>
          </a:p>
        </p:txBody>
      </p:sp>
    </p:spTree>
    <p:extLst>
      <p:ext uri="{BB962C8B-B14F-4D97-AF65-F5344CB8AC3E}">
        <p14:creationId xmlns:p14="http://schemas.microsoft.com/office/powerpoint/2010/main" val="337276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a:t>
            </a:fld>
            <a:endParaRPr lang="nl-BE" dirty="0"/>
          </a:p>
        </p:txBody>
      </p:sp>
    </p:spTree>
    <p:extLst>
      <p:ext uri="{BB962C8B-B14F-4D97-AF65-F5344CB8AC3E}">
        <p14:creationId xmlns:p14="http://schemas.microsoft.com/office/powerpoint/2010/main" val="421941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20</a:t>
            </a:fld>
            <a:endParaRPr lang="nl-BE"/>
          </a:p>
        </p:txBody>
      </p:sp>
    </p:spTree>
    <p:extLst>
      <p:ext uri="{BB962C8B-B14F-4D97-AF65-F5344CB8AC3E}">
        <p14:creationId xmlns:p14="http://schemas.microsoft.com/office/powerpoint/2010/main" val="27488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21</a:t>
            </a:fld>
            <a:endParaRPr lang="nl-BE"/>
          </a:p>
        </p:txBody>
      </p:sp>
    </p:spTree>
    <p:extLst>
      <p:ext uri="{BB962C8B-B14F-4D97-AF65-F5344CB8AC3E}">
        <p14:creationId xmlns:p14="http://schemas.microsoft.com/office/powerpoint/2010/main" val="2396515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22</a:t>
            </a:fld>
            <a:endParaRPr lang="nl-BE"/>
          </a:p>
        </p:txBody>
      </p:sp>
    </p:spTree>
    <p:extLst>
      <p:ext uri="{BB962C8B-B14F-4D97-AF65-F5344CB8AC3E}">
        <p14:creationId xmlns:p14="http://schemas.microsoft.com/office/powerpoint/2010/main" val="2476030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23</a:t>
            </a:fld>
            <a:endParaRPr lang="nl-BE"/>
          </a:p>
        </p:txBody>
      </p:sp>
    </p:spTree>
    <p:extLst>
      <p:ext uri="{BB962C8B-B14F-4D97-AF65-F5344CB8AC3E}">
        <p14:creationId xmlns:p14="http://schemas.microsoft.com/office/powerpoint/2010/main" val="3456578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24</a:t>
            </a:fld>
            <a:endParaRPr lang="nl-BE"/>
          </a:p>
        </p:txBody>
      </p:sp>
    </p:spTree>
    <p:extLst>
      <p:ext uri="{BB962C8B-B14F-4D97-AF65-F5344CB8AC3E}">
        <p14:creationId xmlns:p14="http://schemas.microsoft.com/office/powerpoint/2010/main" val="1102130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25</a:t>
            </a:fld>
            <a:endParaRPr lang="nl-BE"/>
          </a:p>
        </p:txBody>
      </p:sp>
    </p:spTree>
    <p:extLst>
      <p:ext uri="{BB962C8B-B14F-4D97-AF65-F5344CB8AC3E}">
        <p14:creationId xmlns:p14="http://schemas.microsoft.com/office/powerpoint/2010/main" val="2290488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26</a:t>
            </a:fld>
            <a:endParaRPr lang="nl-BE"/>
          </a:p>
        </p:txBody>
      </p:sp>
    </p:spTree>
    <p:extLst>
      <p:ext uri="{BB962C8B-B14F-4D97-AF65-F5344CB8AC3E}">
        <p14:creationId xmlns:p14="http://schemas.microsoft.com/office/powerpoint/2010/main" val="1542262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27</a:t>
            </a:fld>
            <a:endParaRPr lang="nl-BE"/>
          </a:p>
        </p:txBody>
      </p:sp>
    </p:spTree>
    <p:extLst>
      <p:ext uri="{BB962C8B-B14F-4D97-AF65-F5344CB8AC3E}">
        <p14:creationId xmlns:p14="http://schemas.microsoft.com/office/powerpoint/2010/main" val="2775913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28</a:t>
            </a:fld>
            <a:endParaRPr lang="nl-BE"/>
          </a:p>
        </p:txBody>
      </p:sp>
    </p:spTree>
    <p:extLst>
      <p:ext uri="{BB962C8B-B14F-4D97-AF65-F5344CB8AC3E}">
        <p14:creationId xmlns:p14="http://schemas.microsoft.com/office/powerpoint/2010/main" val="650585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29</a:t>
            </a:fld>
            <a:endParaRPr lang="nl-BE"/>
          </a:p>
        </p:txBody>
      </p:sp>
    </p:spTree>
    <p:extLst>
      <p:ext uri="{BB962C8B-B14F-4D97-AF65-F5344CB8AC3E}">
        <p14:creationId xmlns:p14="http://schemas.microsoft.com/office/powerpoint/2010/main" val="90644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3</a:t>
            </a:fld>
            <a:endParaRPr lang="nl-BE" dirty="0"/>
          </a:p>
        </p:txBody>
      </p:sp>
    </p:spTree>
    <p:extLst>
      <p:ext uri="{BB962C8B-B14F-4D97-AF65-F5344CB8AC3E}">
        <p14:creationId xmlns:p14="http://schemas.microsoft.com/office/powerpoint/2010/main" val="1525749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30</a:t>
            </a:fld>
            <a:endParaRPr lang="nl-BE"/>
          </a:p>
        </p:txBody>
      </p:sp>
    </p:spTree>
    <p:extLst>
      <p:ext uri="{BB962C8B-B14F-4D97-AF65-F5344CB8AC3E}">
        <p14:creationId xmlns:p14="http://schemas.microsoft.com/office/powerpoint/2010/main" val="4149100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5DFA6-25C7-4752-879A-6A0B5548B35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306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5DFA6-25C7-4752-879A-6A0B5548B35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118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5DFA6-25C7-4752-879A-6A0B5548B35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347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34</a:t>
            </a:fld>
            <a:endParaRPr lang="nl-BE"/>
          </a:p>
        </p:txBody>
      </p:sp>
    </p:spTree>
    <p:extLst>
      <p:ext uri="{BB962C8B-B14F-4D97-AF65-F5344CB8AC3E}">
        <p14:creationId xmlns:p14="http://schemas.microsoft.com/office/powerpoint/2010/main" val="776408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35</a:t>
            </a:fld>
            <a:endParaRPr lang="nl-BE"/>
          </a:p>
        </p:txBody>
      </p:sp>
    </p:spTree>
    <p:extLst>
      <p:ext uri="{BB962C8B-B14F-4D97-AF65-F5344CB8AC3E}">
        <p14:creationId xmlns:p14="http://schemas.microsoft.com/office/powerpoint/2010/main" val="3504989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36</a:t>
            </a:fld>
            <a:endParaRPr lang="nl-BE"/>
          </a:p>
        </p:txBody>
      </p:sp>
    </p:spTree>
    <p:extLst>
      <p:ext uri="{BB962C8B-B14F-4D97-AF65-F5344CB8AC3E}">
        <p14:creationId xmlns:p14="http://schemas.microsoft.com/office/powerpoint/2010/main" val="1071220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37</a:t>
            </a:fld>
            <a:endParaRPr lang="nl-BE"/>
          </a:p>
        </p:txBody>
      </p:sp>
    </p:spTree>
    <p:extLst>
      <p:ext uri="{BB962C8B-B14F-4D97-AF65-F5344CB8AC3E}">
        <p14:creationId xmlns:p14="http://schemas.microsoft.com/office/powerpoint/2010/main" val="16967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38</a:t>
            </a:fld>
            <a:endParaRPr lang="nl-BE"/>
          </a:p>
        </p:txBody>
      </p:sp>
    </p:spTree>
    <p:extLst>
      <p:ext uri="{BB962C8B-B14F-4D97-AF65-F5344CB8AC3E}">
        <p14:creationId xmlns:p14="http://schemas.microsoft.com/office/powerpoint/2010/main" val="2262442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39</a:t>
            </a:fld>
            <a:endParaRPr lang="nl-BE"/>
          </a:p>
        </p:txBody>
      </p:sp>
    </p:spTree>
    <p:extLst>
      <p:ext uri="{BB962C8B-B14F-4D97-AF65-F5344CB8AC3E}">
        <p14:creationId xmlns:p14="http://schemas.microsoft.com/office/powerpoint/2010/main" val="96231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a:t>
            </a:fld>
            <a:endParaRPr lang="nl-BE" dirty="0"/>
          </a:p>
        </p:txBody>
      </p:sp>
    </p:spTree>
    <p:extLst>
      <p:ext uri="{BB962C8B-B14F-4D97-AF65-F5344CB8AC3E}">
        <p14:creationId xmlns:p14="http://schemas.microsoft.com/office/powerpoint/2010/main" val="1362275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40</a:t>
            </a:fld>
            <a:endParaRPr lang="nl-BE"/>
          </a:p>
        </p:txBody>
      </p:sp>
    </p:spTree>
    <p:extLst>
      <p:ext uri="{BB962C8B-B14F-4D97-AF65-F5344CB8AC3E}">
        <p14:creationId xmlns:p14="http://schemas.microsoft.com/office/powerpoint/2010/main" val="1309767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41</a:t>
            </a:fld>
            <a:endParaRPr lang="nl-BE"/>
          </a:p>
        </p:txBody>
      </p:sp>
    </p:spTree>
    <p:extLst>
      <p:ext uri="{BB962C8B-B14F-4D97-AF65-F5344CB8AC3E}">
        <p14:creationId xmlns:p14="http://schemas.microsoft.com/office/powerpoint/2010/main" val="4114988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42</a:t>
            </a:fld>
            <a:endParaRPr lang="nl-BE"/>
          </a:p>
        </p:txBody>
      </p:sp>
    </p:spTree>
    <p:extLst>
      <p:ext uri="{BB962C8B-B14F-4D97-AF65-F5344CB8AC3E}">
        <p14:creationId xmlns:p14="http://schemas.microsoft.com/office/powerpoint/2010/main" val="2587475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43</a:t>
            </a:fld>
            <a:endParaRPr lang="nl-BE"/>
          </a:p>
        </p:txBody>
      </p:sp>
    </p:spTree>
    <p:extLst>
      <p:ext uri="{BB962C8B-B14F-4D97-AF65-F5344CB8AC3E}">
        <p14:creationId xmlns:p14="http://schemas.microsoft.com/office/powerpoint/2010/main" val="1629188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44</a:t>
            </a:fld>
            <a:endParaRPr lang="nl-BE"/>
          </a:p>
        </p:txBody>
      </p:sp>
    </p:spTree>
    <p:extLst>
      <p:ext uri="{BB962C8B-B14F-4D97-AF65-F5344CB8AC3E}">
        <p14:creationId xmlns:p14="http://schemas.microsoft.com/office/powerpoint/2010/main" val="1599573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45</a:t>
            </a:fld>
            <a:endParaRPr lang="nl-BE"/>
          </a:p>
        </p:txBody>
      </p:sp>
    </p:spTree>
    <p:extLst>
      <p:ext uri="{BB962C8B-B14F-4D97-AF65-F5344CB8AC3E}">
        <p14:creationId xmlns:p14="http://schemas.microsoft.com/office/powerpoint/2010/main" val="592421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46</a:t>
            </a:fld>
            <a:endParaRPr lang="nl-BE"/>
          </a:p>
        </p:txBody>
      </p:sp>
    </p:spTree>
    <p:extLst>
      <p:ext uri="{BB962C8B-B14F-4D97-AF65-F5344CB8AC3E}">
        <p14:creationId xmlns:p14="http://schemas.microsoft.com/office/powerpoint/2010/main" val="126423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47</a:t>
            </a:fld>
            <a:endParaRPr lang="nl-BE"/>
          </a:p>
        </p:txBody>
      </p:sp>
    </p:spTree>
    <p:extLst>
      <p:ext uri="{BB962C8B-B14F-4D97-AF65-F5344CB8AC3E}">
        <p14:creationId xmlns:p14="http://schemas.microsoft.com/office/powerpoint/2010/main" val="29722936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48</a:t>
            </a:fld>
            <a:endParaRPr lang="nl-BE"/>
          </a:p>
        </p:txBody>
      </p:sp>
    </p:spTree>
    <p:extLst>
      <p:ext uri="{BB962C8B-B14F-4D97-AF65-F5344CB8AC3E}">
        <p14:creationId xmlns:p14="http://schemas.microsoft.com/office/powerpoint/2010/main" val="3495945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49</a:t>
            </a:fld>
            <a:endParaRPr lang="nl-BE"/>
          </a:p>
        </p:txBody>
      </p:sp>
    </p:spTree>
    <p:extLst>
      <p:ext uri="{BB962C8B-B14F-4D97-AF65-F5344CB8AC3E}">
        <p14:creationId xmlns:p14="http://schemas.microsoft.com/office/powerpoint/2010/main" val="140240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a:t>
            </a:fld>
            <a:endParaRPr lang="nl-BE" dirty="0"/>
          </a:p>
        </p:txBody>
      </p:sp>
    </p:spTree>
    <p:extLst>
      <p:ext uri="{BB962C8B-B14F-4D97-AF65-F5344CB8AC3E}">
        <p14:creationId xmlns:p14="http://schemas.microsoft.com/office/powerpoint/2010/main" val="2824019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50</a:t>
            </a:fld>
            <a:endParaRPr lang="nl-BE"/>
          </a:p>
        </p:txBody>
      </p:sp>
    </p:spTree>
    <p:extLst>
      <p:ext uri="{BB962C8B-B14F-4D97-AF65-F5344CB8AC3E}">
        <p14:creationId xmlns:p14="http://schemas.microsoft.com/office/powerpoint/2010/main" val="2429851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51</a:t>
            </a:fld>
            <a:endParaRPr lang="nl-BE"/>
          </a:p>
        </p:txBody>
      </p:sp>
    </p:spTree>
    <p:extLst>
      <p:ext uri="{BB962C8B-B14F-4D97-AF65-F5344CB8AC3E}">
        <p14:creationId xmlns:p14="http://schemas.microsoft.com/office/powerpoint/2010/main" val="1584174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52</a:t>
            </a:fld>
            <a:endParaRPr lang="nl-BE"/>
          </a:p>
        </p:txBody>
      </p:sp>
    </p:spTree>
    <p:extLst>
      <p:ext uri="{BB962C8B-B14F-4D97-AF65-F5344CB8AC3E}">
        <p14:creationId xmlns:p14="http://schemas.microsoft.com/office/powerpoint/2010/main" val="4107854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53</a:t>
            </a:fld>
            <a:endParaRPr lang="nl-BE"/>
          </a:p>
        </p:txBody>
      </p:sp>
    </p:spTree>
    <p:extLst>
      <p:ext uri="{BB962C8B-B14F-4D97-AF65-F5344CB8AC3E}">
        <p14:creationId xmlns:p14="http://schemas.microsoft.com/office/powerpoint/2010/main" val="735969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54</a:t>
            </a:fld>
            <a:endParaRPr lang="nl-BE"/>
          </a:p>
        </p:txBody>
      </p:sp>
    </p:spTree>
    <p:extLst>
      <p:ext uri="{BB962C8B-B14F-4D97-AF65-F5344CB8AC3E}">
        <p14:creationId xmlns:p14="http://schemas.microsoft.com/office/powerpoint/2010/main" val="38113636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55</a:t>
            </a:fld>
            <a:endParaRPr lang="nl-BE"/>
          </a:p>
        </p:txBody>
      </p:sp>
    </p:spTree>
    <p:extLst>
      <p:ext uri="{BB962C8B-B14F-4D97-AF65-F5344CB8AC3E}">
        <p14:creationId xmlns:p14="http://schemas.microsoft.com/office/powerpoint/2010/main" val="1153326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56</a:t>
            </a:fld>
            <a:endParaRPr lang="nl-BE"/>
          </a:p>
        </p:txBody>
      </p:sp>
    </p:spTree>
    <p:extLst>
      <p:ext uri="{BB962C8B-B14F-4D97-AF65-F5344CB8AC3E}">
        <p14:creationId xmlns:p14="http://schemas.microsoft.com/office/powerpoint/2010/main" val="24889125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57</a:t>
            </a:fld>
            <a:endParaRPr lang="nl-BE"/>
          </a:p>
        </p:txBody>
      </p:sp>
    </p:spTree>
    <p:extLst>
      <p:ext uri="{BB962C8B-B14F-4D97-AF65-F5344CB8AC3E}">
        <p14:creationId xmlns:p14="http://schemas.microsoft.com/office/powerpoint/2010/main" val="18737865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58</a:t>
            </a:fld>
            <a:endParaRPr lang="nl-BE"/>
          </a:p>
        </p:txBody>
      </p:sp>
    </p:spTree>
    <p:extLst>
      <p:ext uri="{BB962C8B-B14F-4D97-AF65-F5344CB8AC3E}">
        <p14:creationId xmlns:p14="http://schemas.microsoft.com/office/powerpoint/2010/main" val="11224972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59</a:t>
            </a:fld>
            <a:endParaRPr lang="nl-BE"/>
          </a:p>
        </p:txBody>
      </p:sp>
    </p:spTree>
    <p:extLst>
      <p:ext uri="{BB962C8B-B14F-4D97-AF65-F5344CB8AC3E}">
        <p14:creationId xmlns:p14="http://schemas.microsoft.com/office/powerpoint/2010/main" val="158412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a:t>
            </a:fld>
            <a:endParaRPr lang="nl-BE"/>
          </a:p>
        </p:txBody>
      </p:sp>
    </p:spTree>
    <p:extLst>
      <p:ext uri="{BB962C8B-B14F-4D97-AF65-F5344CB8AC3E}">
        <p14:creationId xmlns:p14="http://schemas.microsoft.com/office/powerpoint/2010/main" val="2774003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60</a:t>
            </a:fld>
            <a:endParaRPr lang="nl-BE"/>
          </a:p>
        </p:txBody>
      </p:sp>
    </p:spTree>
    <p:extLst>
      <p:ext uri="{BB962C8B-B14F-4D97-AF65-F5344CB8AC3E}">
        <p14:creationId xmlns:p14="http://schemas.microsoft.com/office/powerpoint/2010/main" val="20237358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61</a:t>
            </a:fld>
            <a:endParaRPr lang="nl-BE"/>
          </a:p>
        </p:txBody>
      </p:sp>
    </p:spTree>
    <p:extLst>
      <p:ext uri="{BB962C8B-B14F-4D97-AF65-F5344CB8AC3E}">
        <p14:creationId xmlns:p14="http://schemas.microsoft.com/office/powerpoint/2010/main" val="2914117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62</a:t>
            </a:fld>
            <a:endParaRPr lang="nl-BE"/>
          </a:p>
        </p:txBody>
      </p:sp>
    </p:spTree>
    <p:extLst>
      <p:ext uri="{BB962C8B-B14F-4D97-AF65-F5344CB8AC3E}">
        <p14:creationId xmlns:p14="http://schemas.microsoft.com/office/powerpoint/2010/main" val="1768278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63</a:t>
            </a:fld>
            <a:endParaRPr lang="nl-BE"/>
          </a:p>
        </p:txBody>
      </p:sp>
    </p:spTree>
    <p:extLst>
      <p:ext uri="{BB962C8B-B14F-4D97-AF65-F5344CB8AC3E}">
        <p14:creationId xmlns:p14="http://schemas.microsoft.com/office/powerpoint/2010/main" val="41151270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64</a:t>
            </a:fld>
            <a:endParaRPr lang="nl-BE"/>
          </a:p>
        </p:txBody>
      </p:sp>
    </p:spTree>
    <p:extLst>
      <p:ext uri="{BB962C8B-B14F-4D97-AF65-F5344CB8AC3E}">
        <p14:creationId xmlns:p14="http://schemas.microsoft.com/office/powerpoint/2010/main" val="31744199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65</a:t>
            </a:fld>
            <a:endParaRPr lang="nl-BE"/>
          </a:p>
        </p:txBody>
      </p:sp>
    </p:spTree>
    <p:extLst>
      <p:ext uri="{BB962C8B-B14F-4D97-AF65-F5344CB8AC3E}">
        <p14:creationId xmlns:p14="http://schemas.microsoft.com/office/powerpoint/2010/main" val="4155043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66</a:t>
            </a:fld>
            <a:endParaRPr lang="nl-BE"/>
          </a:p>
        </p:txBody>
      </p:sp>
    </p:spTree>
    <p:extLst>
      <p:ext uri="{BB962C8B-B14F-4D97-AF65-F5344CB8AC3E}">
        <p14:creationId xmlns:p14="http://schemas.microsoft.com/office/powerpoint/2010/main" val="17968167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67</a:t>
            </a:fld>
            <a:endParaRPr lang="nl-BE"/>
          </a:p>
        </p:txBody>
      </p:sp>
    </p:spTree>
    <p:extLst>
      <p:ext uri="{BB962C8B-B14F-4D97-AF65-F5344CB8AC3E}">
        <p14:creationId xmlns:p14="http://schemas.microsoft.com/office/powerpoint/2010/main" val="9085422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68</a:t>
            </a:fld>
            <a:endParaRPr lang="nl-BE"/>
          </a:p>
        </p:txBody>
      </p:sp>
    </p:spTree>
    <p:extLst>
      <p:ext uri="{BB962C8B-B14F-4D97-AF65-F5344CB8AC3E}">
        <p14:creationId xmlns:p14="http://schemas.microsoft.com/office/powerpoint/2010/main" val="3652427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69</a:t>
            </a:fld>
            <a:endParaRPr lang="nl-BE"/>
          </a:p>
        </p:txBody>
      </p:sp>
    </p:spTree>
    <p:extLst>
      <p:ext uri="{BB962C8B-B14F-4D97-AF65-F5344CB8AC3E}">
        <p14:creationId xmlns:p14="http://schemas.microsoft.com/office/powerpoint/2010/main" val="196752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7</a:t>
            </a:fld>
            <a:endParaRPr lang="nl-BE"/>
          </a:p>
        </p:txBody>
      </p:sp>
    </p:spTree>
    <p:extLst>
      <p:ext uri="{BB962C8B-B14F-4D97-AF65-F5344CB8AC3E}">
        <p14:creationId xmlns:p14="http://schemas.microsoft.com/office/powerpoint/2010/main" val="330094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70</a:t>
            </a:fld>
            <a:endParaRPr lang="nl-BE"/>
          </a:p>
        </p:txBody>
      </p:sp>
    </p:spTree>
    <p:extLst>
      <p:ext uri="{BB962C8B-B14F-4D97-AF65-F5344CB8AC3E}">
        <p14:creationId xmlns:p14="http://schemas.microsoft.com/office/powerpoint/2010/main" val="37921450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71</a:t>
            </a:fld>
            <a:endParaRPr lang="nl-BE"/>
          </a:p>
        </p:txBody>
      </p:sp>
    </p:spTree>
    <p:extLst>
      <p:ext uri="{BB962C8B-B14F-4D97-AF65-F5344CB8AC3E}">
        <p14:creationId xmlns:p14="http://schemas.microsoft.com/office/powerpoint/2010/main" val="5703149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72</a:t>
            </a:fld>
            <a:endParaRPr lang="nl-BE"/>
          </a:p>
        </p:txBody>
      </p:sp>
    </p:spTree>
    <p:extLst>
      <p:ext uri="{BB962C8B-B14F-4D97-AF65-F5344CB8AC3E}">
        <p14:creationId xmlns:p14="http://schemas.microsoft.com/office/powerpoint/2010/main" val="20665061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73</a:t>
            </a:fld>
            <a:endParaRPr lang="nl-BE"/>
          </a:p>
        </p:txBody>
      </p:sp>
    </p:spTree>
    <p:extLst>
      <p:ext uri="{BB962C8B-B14F-4D97-AF65-F5344CB8AC3E}">
        <p14:creationId xmlns:p14="http://schemas.microsoft.com/office/powerpoint/2010/main" val="291859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8</a:t>
            </a:fld>
            <a:endParaRPr lang="nl-BE"/>
          </a:p>
        </p:txBody>
      </p:sp>
    </p:spTree>
    <p:extLst>
      <p:ext uri="{BB962C8B-B14F-4D97-AF65-F5344CB8AC3E}">
        <p14:creationId xmlns:p14="http://schemas.microsoft.com/office/powerpoint/2010/main" val="260529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887312A-9D5E-4812-B7FD-D08CD74435B8}" type="slidenum">
              <a:rPr lang="nl-BE" smtClean="0"/>
              <a:pPr/>
              <a:t>9</a:t>
            </a:fld>
            <a:endParaRPr lang="nl-BE"/>
          </a:p>
        </p:txBody>
      </p:sp>
    </p:spTree>
    <p:extLst>
      <p:ext uri="{BB962C8B-B14F-4D97-AF65-F5344CB8AC3E}">
        <p14:creationId xmlns:p14="http://schemas.microsoft.com/office/powerpoint/2010/main" val="196109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45F2F9-6DEB-4F5A-931F-32F622ACF8B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a:extLst>
              <a:ext uri="{FF2B5EF4-FFF2-40B4-BE49-F238E27FC236}">
                <a16:creationId xmlns:a16="http://schemas.microsoft.com/office/drawing/2014/main" id="{AFD6D5A2-A8E7-4198-968C-20FC5A7A6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a:extLst>
              <a:ext uri="{FF2B5EF4-FFF2-40B4-BE49-F238E27FC236}">
                <a16:creationId xmlns:a16="http://schemas.microsoft.com/office/drawing/2014/main" id="{A3710E08-32F6-4FA9-B144-0B766EADA84E}"/>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5" name="Tijdelijke aanduiding voor voettekst 4">
            <a:extLst>
              <a:ext uri="{FF2B5EF4-FFF2-40B4-BE49-F238E27FC236}">
                <a16:creationId xmlns:a16="http://schemas.microsoft.com/office/drawing/2014/main" id="{C7E0B641-AF1E-4DAF-97FF-2D18F2633BE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C9835CB-1733-49AD-80D0-CA6088EE0DDA}"/>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204471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48F05-87ED-41F5-BE9D-7B839AD80572}"/>
              </a:ext>
            </a:extLst>
          </p:cNvPr>
          <p:cNvSpPr>
            <a:spLocks noGrp="1"/>
          </p:cNvSpPr>
          <p:nvPr>
            <p:ph type="title"/>
          </p:nvPr>
        </p:nvSpPr>
        <p:spPr/>
        <p:txBody>
          <a:bodyPr/>
          <a:lstStyle/>
          <a:p>
            <a:r>
              <a:rPr lang="nl-NL"/>
              <a:t>Klik om de stijl te bewerken</a:t>
            </a:r>
            <a:endParaRPr lang="nl-BE"/>
          </a:p>
        </p:txBody>
      </p:sp>
      <p:sp>
        <p:nvSpPr>
          <p:cNvPr id="3" name="Tijdelijke aanduiding voor verticale tekst 2">
            <a:extLst>
              <a:ext uri="{FF2B5EF4-FFF2-40B4-BE49-F238E27FC236}">
                <a16:creationId xmlns:a16="http://schemas.microsoft.com/office/drawing/2014/main" id="{4FD0C94B-CBB9-41C0-A68E-2FBA2221080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BD0EEC0-28C1-412A-93A3-254D31D2FB4A}"/>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5" name="Tijdelijke aanduiding voor voettekst 4">
            <a:extLst>
              <a:ext uri="{FF2B5EF4-FFF2-40B4-BE49-F238E27FC236}">
                <a16:creationId xmlns:a16="http://schemas.microsoft.com/office/drawing/2014/main" id="{4561CC6D-F5C0-40C1-BEDF-F4484A04F03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188DE4F-86D2-40AD-9172-1943280FC0D9}"/>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33403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02E9B92-9C75-402F-81E7-E7787483F522}"/>
              </a:ext>
            </a:extLst>
          </p:cNvPr>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a:extLst>
              <a:ext uri="{FF2B5EF4-FFF2-40B4-BE49-F238E27FC236}">
                <a16:creationId xmlns:a16="http://schemas.microsoft.com/office/drawing/2014/main" id="{1A3A76B0-FE61-40BC-80B8-656CE9059E7D}"/>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171A90D-BE1B-49D4-AEEB-C2241CFFBBBE}"/>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5" name="Tijdelijke aanduiding voor voettekst 4">
            <a:extLst>
              <a:ext uri="{FF2B5EF4-FFF2-40B4-BE49-F238E27FC236}">
                <a16:creationId xmlns:a16="http://schemas.microsoft.com/office/drawing/2014/main" id="{AC796BDA-7C90-4D24-A67B-5DB9A2F3BC7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7D0C1B6-211C-45DB-8C98-9850AED1CE99}"/>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158454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77591B-C20A-4AA8-9D78-D0D11B865558}"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13/08/2019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6092A-71A3-49AD-B3C2-D4805C97188D}"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448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B4A2F-FE11-4563-B317-4BF480548086}"/>
              </a:ext>
            </a:extLst>
          </p:cNvPr>
          <p:cNvSpPr>
            <a:spLocks noGrp="1"/>
          </p:cNvSpPr>
          <p:nvPr>
            <p:ph type="title"/>
          </p:nvPr>
        </p:nvSpPr>
        <p:spPr/>
        <p:txBody>
          <a:body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7C9A5F3A-546F-4BE5-AC0C-CC0E59C9BE24}"/>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624D3D7-340C-4834-BE96-FB1FA271BF58}"/>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5" name="Tijdelijke aanduiding voor voettekst 4">
            <a:extLst>
              <a:ext uri="{FF2B5EF4-FFF2-40B4-BE49-F238E27FC236}">
                <a16:creationId xmlns:a16="http://schemas.microsoft.com/office/drawing/2014/main" id="{DB57A346-22BB-450E-A5BE-1C8A5ECAAE4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B53CEEB-3379-44EC-8D92-20737C8EA3B9}"/>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52685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28A63-0BAB-4649-A4FC-A189596E54FD}"/>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589209C1-7908-42E8-B8DD-FB05FBC93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EF71550-FF34-4503-8F2B-ECB00898AF15}"/>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5" name="Tijdelijke aanduiding voor voettekst 4">
            <a:extLst>
              <a:ext uri="{FF2B5EF4-FFF2-40B4-BE49-F238E27FC236}">
                <a16:creationId xmlns:a16="http://schemas.microsoft.com/office/drawing/2014/main" id="{ED07EBFD-C0B8-495A-8E6A-58B6039BD4B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44F2F56-B7F0-4B38-B20B-C3022C93ED6B}"/>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320328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92017-C0E2-46F1-9465-449AAD97365A}"/>
              </a:ext>
            </a:extLst>
          </p:cNvPr>
          <p:cNvSpPr>
            <a:spLocks noGrp="1"/>
          </p:cNvSpPr>
          <p:nvPr>
            <p:ph type="title"/>
          </p:nvPr>
        </p:nvSpPr>
        <p:spPr/>
        <p:txBody>
          <a:body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F877C22C-D75E-428B-81ED-21DCE15F694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37EE8A7-168C-45E4-9D48-6328086582D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2AF3F79D-3612-4552-BBB4-52EA57F4ED40}"/>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6" name="Tijdelijke aanduiding voor voettekst 5">
            <a:extLst>
              <a:ext uri="{FF2B5EF4-FFF2-40B4-BE49-F238E27FC236}">
                <a16:creationId xmlns:a16="http://schemas.microsoft.com/office/drawing/2014/main" id="{3C9ECD09-BAF2-42E1-BBE6-83F7B29A521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A10AFF4-681E-405D-B7EB-5438A9315222}"/>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303389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937DD-C361-44BF-9299-CA70274D65A9}"/>
              </a:ext>
            </a:extLst>
          </p:cNvPr>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CB879240-342A-4984-A2BD-B954F335F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C1BB58B8-FDE7-4ABA-BCE4-0638D815C7D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7DEEC388-A900-46D4-B867-AEC32B48B7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A4951E6-AF8B-4E0D-9BFF-31C4E9F29D9D}"/>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9A3F32DE-CA9E-4F08-B667-BC91E61A2235}"/>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8" name="Tijdelijke aanduiding voor voettekst 7">
            <a:extLst>
              <a:ext uri="{FF2B5EF4-FFF2-40B4-BE49-F238E27FC236}">
                <a16:creationId xmlns:a16="http://schemas.microsoft.com/office/drawing/2014/main" id="{74F0CB7F-D5F4-4D57-B868-65607BC8AEE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F3916555-F2D0-410F-A07B-F23B0761D380}"/>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217122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054EB-F72D-4856-A142-635B6B176F90}"/>
              </a:ext>
            </a:extLst>
          </p:cNvPr>
          <p:cNvSpPr>
            <a:spLocks noGrp="1"/>
          </p:cNvSpPr>
          <p:nvPr>
            <p:ph type="title"/>
          </p:nvPr>
        </p:nvSpPr>
        <p:spPr/>
        <p:txBody>
          <a:bodyPr/>
          <a:lstStyle/>
          <a:p>
            <a:r>
              <a:rPr lang="nl-NL"/>
              <a:t>Klik om de stijl te bewerken</a:t>
            </a:r>
            <a:endParaRPr lang="nl-BE"/>
          </a:p>
        </p:txBody>
      </p:sp>
      <p:sp>
        <p:nvSpPr>
          <p:cNvPr id="3" name="Tijdelijke aanduiding voor datum 2">
            <a:extLst>
              <a:ext uri="{FF2B5EF4-FFF2-40B4-BE49-F238E27FC236}">
                <a16:creationId xmlns:a16="http://schemas.microsoft.com/office/drawing/2014/main" id="{6C738101-A94A-4E90-8705-75CCD8566F71}"/>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4" name="Tijdelijke aanduiding voor voettekst 3">
            <a:extLst>
              <a:ext uri="{FF2B5EF4-FFF2-40B4-BE49-F238E27FC236}">
                <a16:creationId xmlns:a16="http://schemas.microsoft.com/office/drawing/2014/main" id="{4237A5EE-0A27-46E0-A016-FE35E238FBB5}"/>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77767A6C-9DDF-482D-B318-5DFDFF5EFDFE}"/>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266028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C98D6F9-0194-4F85-8E48-70ED25B5D204}"/>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3" name="Tijdelijke aanduiding voor voettekst 2">
            <a:extLst>
              <a:ext uri="{FF2B5EF4-FFF2-40B4-BE49-F238E27FC236}">
                <a16:creationId xmlns:a16="http://schemas.microsoft.com/office/drawing/2014/main" id="{CB369AC0-537E-407A-A151-C18A7024FAEB}"/>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52D72EB-29F6-4EAC-8BA7-36A306890CAA}"/>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380508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B97FB-0C51-4547-9A1D-4B7E68CAAEBE}"/>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a:extLst>
              <a:ext uri="{FF2B5EF4-FFF2-40B4-BE49-F238E27FC236}">
                <a16:creationId xmlns:a16="http://schemas.microsoft.com/office/drawing/2014/main" id="{029908FF-E1D8-40C6-AACE-AD2D1A88E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79175A03-1B94-4593-BB04-3B6CA46BC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4A33DC9-E9D3-4966-80B8-57D2D8093856}"/>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6" name="Tijdelijke aanduiding voor voettekst 5">
            <a:extLst>
              <a:ext uri="{FF2B5EF4-FFF2-40B4-BE49-F238E27FC236}">
                <a16:creationId xmlns:a16="http://schemas.microsoft.com/office/drawing/2014/main" id="{304AF159-915C-457B-A70F-585FB409434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B573A46-9D30-49BC-9681-6EA539B00B84}"/>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325431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E52FA-619B-44AC-BD01-9070CC85954D}"/>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a:extLst>
              <a:ext uri="{FF2B5EF4-FFF2-40B4-BE49-F238E27FC236}">
                <a16:creationId xmlns:a16="http://schemas.microsoft.com/office/drawing/2014/main" id="{9E7C8B81-BC15-4425-8C7E-5B3EB3042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1AD7DA1-737B-415A-9857-36416F95B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071FF77-8EBF-4A2E-8B19-C650A2307743}"/>
              </a:ext>
            </a:extLst>
          </p:cNvPr>
          <p:cNvSpPr>
            <a:spLocks noGrp="1"/>
          </p:cNvSpPr>
          <p:nvPr>
            <p:ph type="dt" sz="half" idx="10"/>
          </p:nvPr>
        </p:nvSpPr>
        <p:spPr/>
        <p:txBody>
          <a:bodyPr/>
          <a:lstStyle/>
          <a:p>
            <a:fld id="{315D9B3F-FE0F-4797-9ADB-9D6EFBE84BC5}" type="datetimeFigureOut">
              <a:rPr lang="nl-BE" smtClean="0"/>
              <a:pPr/>
              <a:t>13/08/2019</a:t>
            </a:fld>
            <a:endParaRPr lang="nl-BE"/>
          </a:p>
        </p:txBody>
      </p:sp>
      <p:sp>
        <p:nvSpPr>
          <p:cNvPr id="6" name="Tijdelijke aanduiding voor voettekst 5">
            <a:extLst>
              <a:ext uri="{FF2B5EF4-FFF2-40B4-BE49-F238E27FC236}">
                <a16:creationId xmlns:a16="http://schemas.microsoft.com/office/drawing/2014/main" id="{C1D03FD4-FA38-4ECE-8F70-22DAD855C7A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8B127-6603-40C4-9E36-78CE45951849}"/>
              </a:ext>
            </a:extLst>
          </p:cNvPr>
          <p:cNvSpPr>
            <a:spLocks noGrp="1"/>
          </p:cNvSpPr>
          <p:nvPr>
            <p:ph type="sldNum" sz="quarter" idx="12"/>
          </p:nvPr>
        </p:nvSpPr>
        <p:spPr/>
        <p:txBody>
          <a:bodyPr/>
          <a:lstStyle/>
          <a:p>
            <a:fld id="{8B1F51F8-ECC1-44EE-BAC5-6C9FB2AACE1E}" type="slidenum">
              <a:rPr lang="nl-BE" smtClean="0"/>
              <a:pPr/>
              <a:t>‹nr.›</a:t>
            </a:fld>
            <a:endParaRPr lang="nl-BE"/>
          </a:p>
        </p:txBody>
      </p:sp>
    </p:spTree>
    <p:extLst>
      <p:ext uri="{BB962C8B-B14F-4D97-AF65-F5344CB8AC3E}">
        <p14:creationId xmlns:p14="http://schemas.microsoft.com/office/powerpoint/2010/main" val="156018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FF39F5-453D-4832-B121-DA198D955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05CF3D81-CE76-42AC-91BE-C32A25F7D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41CAD6C-9544-43E2-971C-C3C27A952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D9B3F-FE0F-4797-9ADB-9D6EFBE84BC5}" type="datetimeFigureOut">
              <a:rPr lang="nl-BE" smtClean="0"/>
              <a:pPr/>
              <a:t>13/08/2019</a:t>
            </a:fld>
            <a:endParaRPr lang="nl-BE"/>
          </a:p>
        </p:txBody>
      </p:sp>
      <p:sp>
        <p:nvSpPr>
          <p:cNvPr id="5" name="Tijdelijke aanduiding voor voettekst 4">
            <a:extLst>
              <a:ext uri="{FF2B5EF4-FFF2-40B4-BE49-F238E27FC236}">
                <a16:creationId xmlns:a16="http://schemas.microsoft.com/office/drawing/2014/main" id="{A653D1A4-A5BF-4986-AA51-C6C8D8AEC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68A7510A-7E48-4CD1-9BC8-5DD6FD9F6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F51F8-ECC1-44EE-BAC5-6C9FB2AACE1E}" type="slidenum">
              <a:rPr lang="nl-BE" smtClean="0"/>
              <a:pPr/>
              <a:t>‹nr.›</a:t>
            </a:fld>
            <a:endParaRPr lang="nl-BE"/>
          </a:p>
        </p:txBody>
      </p:sp>
    </p:spTree>
    <p:extLst>
      <p:ext uri="{BB962C8B-B14F-4D97-AF65-F5344CB8AC3E}">
        <p14:creationId xmlns:p14="http://schemas.microsoft.com/office/powerpoint/2010/main" val="175751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jpeg"/><Relationship Id="rId7"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42.jpeg"/><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jpeg"/><Relationship Id="rId7"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8.jpeg"/><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nico.de.baene@telenet.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4819D-9D4E-435C-B510-40F5BC639C1E}"/>
              </a:ext>
            </a:extLst>
          </p:cNvPr>
          <p:cNvSpPr>
            <a:spLocks noGrp="1"/>
          </p:cNvSpPr>
          <p:nvPr>
            <p:ph type="ctrTitle"/>
          </p:nvPr>
        </p:nvSpPr>
        <p:spPr/>
        <p:txBody>
          <a:bodyPr/>
          <a:lstStyle/>
          <a:p>
            <a:r>
              <a:rPr lang="nl-BE" dirty="0">
                <a:solidFill>
                  <a:schemeClr val="bg1"/>
                </a:solidFill>
                <a:latin typeface="Rubrik Bold" panose="02000503000000020004" pitchFamily="50" charset="0"/>
              </a:rPr>
              <a:t>Cursus Tafelofficial</a:t>
            </a:r>
          </a:p>
        </p:txBody>
      </p:sp>
      <p:sp>
        <p:nvSpPr>
          <p:cNvPr id="3" name="Ondertitel 2">
            <a:extLst>
              <a:ext uri="{FF2B5EF4-FFF2-40B4-BE49-F238E27FC236}">
                <a16:creationId xmlns:a16="http://schemas.microsoft.com/office/drawing/2014/main" id="{6348EEAE-11E7-4FE8-AC35-97BE6D8EB0B2}"/>
              </a:ext>
            </a:extLst>
          </p:cNvPr>
          <p:cNvSpPr>
            <a:spLocks noGrp="1"/>
          </p:cNvSpPr>
          <p:nvPr>
            <p:ph type="subTitle" idx="1"/>
          </p:nvPr>
        </p:nvSpPr>
        <p:spPr/>
        <p:txBody>
          <a:bodyPr>
            <a:normAutofit/>
          </a:bodyPr>
          <a:lstStyle/>
          <a:p>
            <a:r>
              <a:rPr lang="nl-BE" dirty="0">
                <a:solidFill>
                  <a:schemeClr val="bg1"/>
                </a:solidFill>
                <a:latin typeface="Rubrik Bold" panose="02000503000000020004" pitchFamily="50" charset="0"/>
              </a:rPr>
              <a:t>Seizoen 2019-2020</a:t>
            </a:r>
          </a:p>
          <a:p>
            <a:r>
              <a:rPr lang="nl-BE" sz="4800" b="1" i="1" dirty="0">
                <a:solidFill>
                  <a:schemeClr val="bg1"/>
                </a:solidFill>
                <a:effectLst>
                  <a:outerShdw blurRad="38100" dist="38100" dir="2700000" algn="tl">
                    <a:srgbClr val="000000">
                      <a:alpha val="43137"/>
                    </a:srgbClr>
                  </a:outerShdw>
                </a:effectLst>
                <a:latin typeface="Rubrik Bold" panose="02000503000000020004" pitchFamily="50" charset="0"/>
              </a:rPr>
              <a:t>Basket SIJSELE</a:t>
            </a:r>
            <a:endParaRPr lang="nl-BE" b="1" i="1" dirty="0">
              <a:solidFill>
                <a:schemeClr val="bg1"/>
              </a:solidFill>
              <a:effectLst>
                <a:outerShdw blurRad="38100" dist="38100" dir="2700000" algn="tl">
                  <a:srgbClr val="000000">
                    <a:alpha val="43137"/>
                  </a:srgbClr>
                </a:outerShdw>
              </a:effectLst>
              <a:latin typeface="Rubrik Bold" panose="02000503000000020004" pitchFamily="50" charset="0"/>
            </a:endParaRPr>
          </a:p>
        </p:txBody>
      </p:sp>
      <p:pic>
        <p:nvPicPr>
          <p:cNvPr id="7" name="Afbeelding 6">
            <a:extLst>
              <a:ext uri="{FF2B5EF4-FFF2-40B4-BE49-F238E27FC236}">
                <a16:creationId xmlns:a16="http://schemas.microsoft.com/office/drawing/2014/main" id="{9A24BE18-D106-4E8A-B411-FB61C8F8E0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649" y="5888481"/>
            <a:ext cx="2520701" cy="669037"/>
          </a:xfrm>
          <a:prstGeom prst="rect">
            <a:avLst/>
          </a:prstGeom>
        </p:spPr>
      </p:pic>
      <p:sp>
        <p:nvSpPr>
          <p:cNvPr id="5" name="Ondertitel 2">
            <a:extLst>
              <a:ext uri="{FF2B5EF4-FFF2-40B4-BE49-F238E27FC236}">
                <a16:creationId xmlns:a16="http://schemas.microsoft.com/office/drawing/2014/main" id="{6348EEAE-11E7-4FE8-AC35-97BE6D8EB0B2}"/>
              </a:ext>
            </a:extLst>
          </p:cNvPr>
          <p:cNvSpPr txBox="1">
            <a:spLocks/>
          </p:cNvSpPr>
          <p:nvPr/>
        </p:nvSpPr>
        <p:spPr>
          <a:xfrm>
            <a:off x="7755925" y="6357595"/>
            <a:ext cx="4312508" cy="483929"/>
          </a:xfrm>
          <a:prstGeom prst="rect">
            <a:avLst/>
          </a:prstGeom>
        </p:spPr>
        <p:txBody>
          <a:bodyPr vert="horz" lIns="91440" tIns="45720" rIns="91440" bIns="45720" rtlCol="0">
            <a:norm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BE" b="0" i="0" u="none" strike="noStrike" kern="1200" cap="none" spc="0" normalizeH="0" baseline="0" noProof="0" dirty="0">
                <a:ln>
                  <a:noFill/>
                </a:ln>
                <a:solidFill>
                  <a:schemeClr val="bg1"/>
                </a:solidFill>
                <a:effectLst/>
                <a:uLnTx/>
                <a:uFillTx/>
                <a:latin typeface="Century Gothic" pitchFamily="34" charset="0"/>
              </a:rPr>
              <a:t>© Basketbal Vlaanderen</a:t>
            </a:r>
          </a:p>
        </p:txBody>
      </p:sp>
      <p:pic>
        <p:nvPicPr>
          <p:cNvPr id="12" name="Afbeelding 11">
            <a:extLst>
              <a:ext uri="{FF2B5EF4-FFF2-40B4-BE49-F238E27FC236}">
                <a16:creationId xmlns:a16="http://schemas.microsoft.com/office/drawing/2014/main" id="{825469E0-5FF6-448A-AD28-E619D4ED5FAC}"/>
              </a:ext>
            </a:extLst>
          </p:cNvPr>
          <p:cNvPicPr>
            <a:picLocks noChangeAspect="1"/>
          </p:cNvPicPr>
          <p:nvPr/>
        </p:nvPicPr>
        <p:blipFill>
          <a:blip r:embed="rId5"/>
          <a:stretch>
            <a:fillRect/>
          </a:stretch>
        </p:blipFill>
        <p:spPr>
          <a:xfrm>
            <a:off x="390980" y="4668190"/>
            <a:ext cx="2128484" cy="1889328"/>
          </a:xfrm>
          <a:prstGeom prst="rect">
            <a:avLst/>
          </a:prstGeom>
        </p:spPr>
      </p:pic>
    </p:spTree>
    <p:extLst>
      <p:ext uri="{BB962C8B-B14F-4D97-AF65-F5344CB8AC3E}">
        <p14:creationId xmlns:p14="http://schemas.microsoft.com/office/powerpoint/2010/main" val="207693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4483190D-710D-41C2-A1F9-8273D1818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037967" y="2142513"/>
            <a:ext cx="10116065" cy="2750946"/>
          </a:xfrm>
          <a:prstGeom prst="rect">
            <a:avLst/>
          </a:prstGeom>
          <a:noFill/>
        </p:spPr>
        <p:txBody>
          <a:bodyPr wrap="square" rtlCol="0">
            <a:spAutoFit/>
          </a:bodyPr>
          <a:lstStyle/>
          <a:p>
            <a:pPr marL="342900" indent="-342900">
              <a:lnSpc>
                <a:spcPct val="150000"/>
              </a:lnSpc>
              <a:buFont typeface="Arial" pitchFamily="34" charset="0"/>
              <a:buChar char="•"/>
            </a:pPr>
            <a:r>
              <a:rPr lang="nl-BE" sz="4000" dirty="0">
                <a:solidFill>
                  <a:srgbClr val="434342"/>
                </a:solidFill>
                <a:latin typeface="Rubrik Bold" panose="02000503000000020004" pitchFamily="50" charset="0"/>
              </a:rPr>
              <a:t>Wedstrijdklok</a:t>
            </a:r>
          </a:p>
          <a:p>
            <a:pPr marL="342900" indent="-342900">
              <a:lnSpc>
                <a:spcPct val="150000"/>
              </a:lnSpc>
              <a:buFont typeface="Arial" pitchFamily="34" charset="0"/>
              <a:buChar char="•"/>
            </a:pPr>
            <a:r>
              <a:rPr lang="nl-BE" sz="4000" dirty="0">
                <a:solidFill>
                  <a:srgbClr val="434342"/>
                </a:solidFill>
                <a:latin typeface="Rubrik Bold" panose="02000503000000020004" pitchFamily="50" charset="0"/>
              </a:rPr>
              <a:t>Stopwatch</a:t>
            </a:r>
          </a:p>
          <a:p>
            <a:pPr marL="342900" indent="-342900">
              <a:lnSpc>
                <a:spcPct val="150000"/>
              </a:lnSpc>
              <a:buFont typeface="Arial" pitchFamily="34" charset="0"/>
              <a:buChar char="•"/>
            </a:pPr>
            <a:r>
              <a:rPr lang="nl-BE" sz="4000" dirty="0">
                <a:solidFill>
                  <a:srgbClr val="434342"/>
                </a:solidFill>
                <a:latin typeface="Rubrik Bold" panose="02000503000000020004" pitchFamily="50" charset="0"/>
              </a:rPr>
              <a:t>Fluitje</a:t>
            </a:r>
          </a:p>
        </p:txBody>
      </p:sp>
      <p:sp>
        <p:nvSpPr>
          <p:cNvPr id="2" name="Titel 1">
            <a:extLst>
              <a:ext uri="{FF2B5EF4-FFF2-40B4-BE49-F238E27FC236}">
                <a16:creationId xmlns:a16="http://schemas.microsoft.com/office/drawing/2014/main" id="{16D14218-CB9C-44EC-830F-805063773EC6}"/>
              </a:ext>
            </a:extLst>
          </p:cNvPr>
          <p:cNvSpPr>
            <a:spLocks noGrp="1"/>
          </p:cNvSpPr>
          <p:nvPr>
            <p:ph type="title"/>
          </p:nvPr>
        </p:nvSpPr>
        <p:spPr/>
        <p:txBody>
          <a:bodyPr/>
          <a:lstStyle/>
          <a:p>
            <a:r>
              <a:rPr lang="nl-BE" dirty="0">
                <a:solidFill>
                  <a:srgbClr val="D57B16"/>
                </a:solidFill>
                <a:latin typeface="Rubrik Bold" panose="02000503000000020004" pitchFamily="50" charset="0"/>
              </a:rPr>
              <a:t>Tijdwaarnemer: benodigdheden</a:t>
            </a:r>
            <a:endParaRPr lang="nl-NL" dirty="0"/>
          </a:p>
        </p:txBody>
      </p:sp>
      <p:pic>
        <p:nvPicPr>
          <p:cNvPr id="5" name="Afbeelding 2">
            <a:extLst>
              <a:ext uri="{FF2B5EF4-FFF2-40B4-BE49-F238E27FC236}">
                <a16:creationId xmlns:a16="http://schemas.microsoft.com/office/drawing/2014/main" id="{CD235B84-A8E7-44A2-8CDB-E9C097E2CF9A}"/>
              </a:ext>
            </a:extLst>
          </p:cNvPr>
          <p:cNvPicPr>
            <a:picLocks noChangeAspect="1"/>
          </p:cNvPicPr>
          <p:nvPr/>
        </p:nvPicPr>
        <p:blipFill>
          <a:blip r:embed="rId4"/>
          <a:stretch>
            <a:fillRect/>
          </a:stretch>
        </p:blipFill>
        <p:spPr>
          <a:xfrm>
            <a:off x="9032677" y="924822"/>
            <a:ext cx="2520984" cy="2504178"/>
          </a:xfrm>
          <a:prstGeom prst="rect">
            <a:avLst/>
          </a:prstGeom>
        </p:spPr>
      </p:pic>
      <p:pic>
        <p:nvPicPr>
          <p:cNvPr id="4" name="Picture 3">
            <a:extLst>
              <a:ext uri="{FF2B5EF4-FFF2-40B4-BE49-F238E27FC236}">
                <a16:creationId xmlns:a16="http://schemas.microsoft.com/office/drawing/2014/main" id="{DF77C503-49CE-4646-9AF4-A561F3544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860" y="2444547"/>
            <a:ext cx="2443163" cy="2448912"/>
          </a:xfrm>
          <a:prstGeom prst="rect">
            <a:avLst/>
          </a:prstGeom>
        </p:spPr>
      </p:pic>
      <p:pic>
        <p:nvPicPr>
          <p:cNvPr id="9" name="Picture 8">
            <a:extLst>
              <a:ext uri="{FF2B5EF4-FFF2-40B4-BE49-F238E27FC236}">
                <a16:creationId xmlns:a16="http://schemas.microsoft.com/office/drawing/2014/main" id="{1F594C51-3492-4419-9436-015314C34A08}"/>
              </a:ext>
            </a:extLst>
          </p:cNvPr>
          <p:cNvPicPr>
            <a:picLocks noChangeAspect="1"/>
          </p:cNvPicPr>
          <p:nvPr/>
        </p:nvPicPr>
        <p:blipFill rotWithShape="1">
          <a:blip r:embed="rId6">
            <a:extLst>
              <a:ext uri="{28A0092B-C50C-407E-A947-70E740481C1C}">
                <a14:useLocalDpi xmlns:a14="http://schemas.microsoft.com/office/drawing/2010/main" val="0"/>
              </a:ext>
            </a:extLst>
          </a:blip>
          <a:srcRect l="22334" t="19969" r="21663" b="32769"/>
          <a:stretch/>
        </p:blipFill>
        <p:spPr>
          <a:xfrm>
            <a:off x="4228947" y="4123591"/>
            <a:ext cx="2073259" cy="1749671"/>
          </a:xfrm>
          <a:prstGeom prst="rect">
            <a:avLst/>
          </a:prstGeom>
        </p:spPr>
      </p:pic>
    </p:spTree>
    <p:extLst>
      <p:ext uri="{BB962C8B-B14F-4D97-AF65-F5344CB8AC3E}">
        <p14:creationId xmlns:p14="http://schemas.microsoft.com/office/powerpoint/2010/main" val="99559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041F129F-D5E1-4A0A-8E59-1C45EA9DBA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7" name="Afbeelding 6" descr="pauze.png"/>
          <p:cNvPicPr>
            <a:picLocks noChangeAspect="1"/>
          </p:cNvPicPr>
          <p:nvPr/>
        </p:nvPicPr>
        <p:blipFill>
          <a:blip r:embed="rId4" cstate="print"/>
          <a:stretch>
            <a:fillRect/>
          </a:stretch>
        </p:blipFill>
        <p:spPr>
          <a:xfrm>
            <a:off x="1535275" y="2291065"/>
            <a:ext cx="8976911" cy="2116179"/>
          </a:xfrm>
          <a:prstGeom prst="rect">
            <a:avLst/>
          </a:prstGeom>
        </p:spPr>
      </p:pic>
      <p:sp>
        <p:nvSpPr>
          <p:cNvPr id="2" name="Titel 1">
            <a:extLst>
              <a:ext uri="{FF2B5EF4-FFF2-40B4-BE49-F238E27FC236}">
                <a16:creationId xmlns:a16="http://schemas.microsoft.com/office/drawing/2014/main" id="{E8EE83C3-AB9E-46E8-BD84-9B003FFCC994}"/>
              </a:ext>
            </a:extLst>
          </p:cNvPr>
          <p:cNvSpPr>
            <a:spLocks noGrp="1"/>
          </p:cNvSpPr>
          <p:nvPr>
            <p:ph type="title"/>
          </p:nvPr>
        </p:nvSpPr>
        <p:spPr/>
        <p:txBody>
          <a:bodyPr/>
          <a:lstStyle/>
          <a:p>
            <a:r>
              <a:rPr lang="nl-BE" dirty="0">
                <a:solidFill>
                  <a:srgbClr val="D57B16"/>
                </a:solidFill>
                <a:latin typeface="Rubrik Bold" panose="02000503000000020004" pitchFamily="50" charset="0"/>
              </a:rPr>
              <a:t>Tijdwaarnemer: tijd en pauze</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9C08462D-503B-46EF-A052-E5F617A1F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6" name="Tekstvak 5">
            <a:extLst>
              <a:ext uri="{FF2B5EF4-FFF2-40B4-BE49-F238E27FC236}">
                <a16:creationId xmlns:a16="http://schemas.microsoft.com/office/drawing/2014/main" id="{4473C772-5730-4F86-B2DF-A8F908BE581C}"/>
              </a:ext>
            </a:extLst>
          </p:cNvPr>
          <p:cNvSpPr txBox="1"/>
          <p:nvPr/>
        </p:nvSpPr>
        <p:spPr>
          <a:xfrm>
            <a:off x="3204519" y="1138988"/>
            <a:ext cx="7965989" cy="4102533"/>
          </a:xfrm>
          <a:prstGeom prst="rect">
            <a:avLst/>
          </a:prstGeom>
          <a:noFill/>
        </p:spPr>
        <p:txBody>
          <a:bodyPr wrap="square" rtlCol="0">
            <a:spAutoFit/>
          </a:bodyPr>
          <a:lstStyle/>
          <a:p>
            <a:pPr marL="342900" indent="-342900">
              <a:lnSpc>
                <a:spcPct val="150000"/>
              </a:lnSpc>
              <a:buFont typeface="Arial" pitchFamily="34" charset="0"/>
              <a:buChar char="•"/>
            </a:pPr>
            <a:r>
              <a:rPr lang="nl-BE" sz="2200" b="1" dirty="0">
                <a:solidFill>
                  <a:srgbClr val="434342"/>
                </a:solidFill>
                <a:latin typeface="Rubrik Bold" panose="02000503000000020004" pitchFamily="50" charset="0"/>
              </a:rPr>
              <a:t>Bij de </a:t>
            </a:r>
            <a:r>
              <a:rPr lang="nl-BE" sz="2200" b="1" u="sng" dirty="0">
                <a:solidFill>
                  <a:srgbClr val="434342"/>
                </a:solidFill>
                <a:latin typeface="Rubrik Bold" panose="02000503000000020004" pitchFamily="50" charset="0"/>
              </a:rPr>
              <a:t>sprongbal</a:t>
            </a:r>
            <a:r>
              <a:rPr lang="nl-BE" sz="2200" dirty="0">
                <a:solidFill>
                  <a:srgbClr val="434342"/>
                </a:solidFill>
                <a:latin typeface="Rubrik Bold" panose="02000503000000020004" pitchFamily="50" charset="0"/>
              </a:rPr>
              <a:t> wanneer de bal legaal wordt </a:t>
            </a:r>
            <a:r>
              <a:rPr lang="nl-BE" sz="2200" b="1" u="sng" dirty="0">
                <a:solidFill>
                  <a:srgbClr val="D57B16"/>
                </a:solidFill>
                <a:latin typeface="Rubrik Bold" panose="02000503000000020004" pitchFamily="50" charset="0"/>
              </a:rPr>
              <a:t>getikt</a:t>
            </a:r>
            <a:r>
              <a:rPr lang="nl-BE" sz="2200" dirty="0">
                <a:solidFill>
                  <a:srgbClr val="434342"/>
                </a:solidFill>
                <a:latin typeface="Rubrik Bold" panose="02000503000000020004" pitchFamily="50" charset="0"/>
              </a:rPr>
              <a:t> door 1 van de twee springers.</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Na een mislukte laatste of enige </a:t>
            </a:r>
            <a:r>
              <a:rPr lang="nl-BE" sz="2200" b="1" u="sng" dirty="0" err="1">
                <a:solidFill>
                  <a:srgbClr val="434342"/>
                </a:solidFill>
                <a:latin typeface="Rubrik Bold" panose="02000503000000020004" pitchFamily="50" charset="0"/>
              </a:rPr>
              <a:t>vrijworp</a:t>
            </a:r>
            <a:r>
              <a:rPr lang="nl-BE" sz="2200" b="1" dirty="0">
                <a:solidFill>
                  <a:srgbClr val="434342"/>
                </a:solidFill>
                <a:latin typeface="Rubrik Bold" panose="02000503000000020004" pitchFamily="50" charset="0"/>
              </a:rPr>
              <a:t>,</a:t>
            </a:r>
            <a:r>
              <a:rPr lang="nl-BE" sz="2200" dirty="0">
                <a:solidFill>
                  <a:srgbClr val="434342"/>
                </a:solidFill>
                <a:latin typeface="Rubrik Bold" panose="02000503000000020004" pitchFamily="50" charset="0"/>
              </a:rPr>
              <a:t> wanneer het spel verder gaat, de bal wordt </a:t>
            </a:r>
            <a:r>
              <a:rPr lang="nl-BE" sz="2200" b="1" u="sng" dirty="0">
                <a:solidFill>
                  <a:srgbClr val="D57B16"/>
                </a:solidFill>
                <a:latin typeface="Rubrik Bold" panose="02000503000000020004" pitchFamily="50" charset="0"/>
              </a:rPr>
              <a:t>geraakt</a:t>
            </a:r>
            <a:r>
              <a:rPr lang="nl-BE" sz="2200" dirty="0">
                <a:solidFill>
                  <a:srgbClr val="434342"/>
                </a:solidFill>
                <a:latin typeface="Rubrik Bold" panose="02000503000000020004" pitchFamily="50" charset="0"/>
              </a:rPr>
              <a:t> door een speler op het veld.</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Bij een </a:t>
            </a:r>
            <a:r>
              <a:rPr lang="nl-BE" sz="2200" b="1" u="sng" dirty="0">
                <a:solidFill>
                  <a:srgbClr val="434342"/>
                </a:solidFill>
                <a:latin typeface="Rubrik Bold" panose="02000503000000020004" pitchFamily="50" charset="0"/>
              </a:rPr>
              <a:t>inworp</a:t>
            </a:r>
            <a:r>
              <a:rPr lang="nl-BE" sz="2200" dirty="0">
                <a:solidFill>
                  <a:srgbClr val="434342"/>
                </a:solidFill>
                <a:latin typeface="Rubrik Bold" panose="02000503000000020004" pitchFamily="50" charset="0"/>
              </a:rPr>
              <a:t>, wanneer de bal een speler </a:t>
            </a:r>
            <a:r>
              <a:rPr lang="nl-BE" sz="2200" b="1" u="sng" dirty="0">
                <a:solidFill>
                  <a:srgbClr val="D57B16"/>
                </a:solidFill>
                <a:latin typeface="Rubrik Bold" panose="02000503000000020004" pitchFamily="50" charset="0"/>
              </a:rPr>
              <a:t>raakt</a:t>
            </a:r>
            <a:r>
              <a:rPr lang="nl-BE" sz="2200" dirty="0">
                <a:solidFill>
                  <a:srgbClr val="434342"/>
                </a:solidFill>
                <a:latin typeface="Rubrik Bold" panose="02000503000000020004" pitchFamily="50" charset="0"/>
              </a:rPr>
              <a:t> op het veld.</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Wanneer het voor de tijdwaarnemer niet duidelijk is wanneer de bal geraakt wordt kan hij steeds kijken naar de scheidsrechter die het time-in teken doet.</a:t>
            </a: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70" y="1078070"/>
            <a:ext cx="2710249" cy="5140128"/>
          </a:xfrm>
          <a:prstGeom prst="rect">
            <a:avLst/>
          </a:prstGeom>
        </p:spPr>
      </p:pic>
      <p:sp>
        <p:nvSpPr>
          <p:cNvPr id="2" name="Titel 1">
            <a:extLst>
              <a:ext uri="{FF2B5EF4-FFF2-40B4-BE49-F238E27FC236}">
                <a16:creationId xmlns:a16="http://schemas.microsoft.com/office/drawing/2014/main" id="{1762FB4B-47A5-4B53-8759-EB013A1CC74D}"/>
              </a:ext>
            </a:extLst>
          </p:cNvPr>
          <p:cNvSpPr>
            <a:spLocks noGrp="1"/>
          </p:cNvSpPr>
          <p:nvPr>
            <p:ph type="title"/>
          </p:nvPr>
        </p:nvSpPr>
        <p:spPr>
          <a:xfrm>
            <a:off x="838200" y="215515"/>
            <a:ext cx="10515600" cy="919978"/>
          </a:xfrm>
        </p:spPr>
        <p:txBody>
          <a:bodyPr/>
          <a:lstStyle/>
          <a:p>
            <a:r>
              <a:rPr lang="nl-BE" dirty="0">
                <a:solidFill>
                  <a:srgbClr val="D57B16"/>
                </a:solidFill>
                <a:latin typeface="Rubrik Bold" panose="02000503000000020004" pitchFamily="50" charset="0"/>
              </a:rPr>
              <a:t>Tijdwaarnemer: de klok starten…</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E48DF0E9-407C-4998-BA32-4B04A047D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6" name="Tekstvak 5">
            <a:extLst>
              <a:ext uri="{FF2B5EF4-FFF2-40B4-BE49-F238E27FC236}">
                <a16:creationId xmlns:a16="http://schemas.microsoft.com/office/drawing/2014/main" id="{4473C772-5730-4F86-B2DF-A8F908BE581C}"/>
              </a:ext>
            </a:extLst>
          </p:cNvPr>
          <p:cNvSpPr txBox="1"/>
          <p:nvPr/>
        </p:nvSpPr>
        <p:spPr>
          <a:xfrm>
            <a:off x="3387811" y="1058419"/>
            <a:ext cx="7965989" cy="4102533"/>
          </a:xfrm>
          <a:prstGeom prst="rect">
            <a:avLst/>
          </a:prstGeom>
          <a:noFill/>
        </p:spPr>
        <p:txBody>
          <a:bodyPr wrap="square" rtlCol="0">
            <a:spAutoFit/>
          </a:bodyPr>
          <a:lstStyle/>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Op het einde van elk </a:t>
            </a:r>
            <a:r>
              <a:rPr lang="nl-BE" sz="2200" dirty="0" err="1">
                <a:solidFill>
                  <a:srgbClr val="434342"/>
                </a:solidFill>
                <a:latin typeface="Rubrik Bold" panose="02000503000000020004" pitchFamily="50" charset="0"/>
              </a:rPr>
              <a:t>quarter</a:t>
            </a:r>
            <a:r>
              <a:rPr lang="nl-BE" sz="2200" dirty="0">
                <a:solidFill>
                  <a:srgbClr val="434342"/>
                </a:solidFill>
                <a:latin typeface="Rubrik Bold" panose="02000503000000020004" pitchFamily="50" charset="0"/>
              </a:rPr>
              <a:t> of verlenging (gebeurt automatisch).</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Wanneer een scheidsrechter fluit wanneer de bal levend is.</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Als een velddoelpunt wordt gescoord tegen de ploeg die een time-out heeft aangevraagd.</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Een velddoelpunt wordt gescoord en er staat nog 2:00 of minder op de wedstrijdklok in het 4</a:t>
            </a:r>
            <a:r>
              <a:rPr lang="nl-BE" sz="2200" baseline="30000" dirty="0">
                <a:solidFill>
                  <a:srgbClr val="434342"/>
                </a:solidFill>
                <a:latin typeface="Rubrik Bold" panose="02000503000000020004" pitchFamily="50" charset="0"/>
              </a:rPr>
              <a:t>de</a:t>
            </a:r>
            <a:r>
              <a:rPr lang="nl-BE" sz="2200" dirty="0">
                <a:solidFill>
                  <a:srgbClr val="434342"/>
                </a:solidFill>
                <a:latin typeface="Rubrik Bold" panose="02000503000000020004" pitchFamily="50" charset="0"/>
              </a:rPr>
              <a:t> </a:t>
            </a:r>
            <a:r>
              <a:rPr lang="nl-BE" sz="2200" dirty="0" err="1">
                <a:solidFill>
                  <a:srgbClr val="434342"/>
                </a:solidFill>
                <a:latin typeface="Rubrik Bold" panose="02000503000000020004" pitchFamily="50" charset="0"/>
              </a:rPr>
              <a:t>quarter</a:t>
            </a:r>
            <a:r>
              <a:rPr lang="nl-BE" sz="2200" dirty="0">
                <a:solidFill>
                  <a:srgbClr val="434342"/>
                </a:solidFill>
                <a:latin typeface="Rubrik Bold" panose="02000503000000020004" pitchFamily="50" charset="0"/>
              </a:rPr>
              <a:t> of verlenging.</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Als het shotkloksignaal weerklinkt als een ploeg in balbezit is.</a:t>
            </a:r>
          </a:p>
        </p:txBody>
      </p:sp>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t="8720" b="9757"/>
          <a:stretch/>
        </p:blipFill>
        <p:spPr>
          <a:xfrm>
            <a:off x="838200" y="1058419"/>
            <a:ext cx="1896178" cy="2718487"/>
          </a:xfrm>
          <a:prstGeom prst="rect">
            <a:avLst/>
          </a:prstGeom>
        </p:spPr>
      </p:pic>
      <p:sp>
        <p:nvSpPr>
          <p:cNvPr id="2" name="Titel 1">
            <a:extLst>
              <a:ext uri="{FF2B5EF4-FFF2-40B4-BE49-F238E27FC236}">
                <a16:creationId xmlns:a16="http://schemas.microsoft.com/office/drawing/2014/main" id="{30C140F1-964F-4C05-9D66-5635B2A26CA3}"/>
              </a:ext>
            </a:extLst>
          </p:cNvPr>
          <p:cNvSpPr>
            <a:spLocks noGrp="1"/>
          </p:cNvSpPr>
          <p:nvPr>
            <p:ph type="title"/>
          </p:nvPr>
        </p:nvSpPr>
        <p:spPr>
          <a:xfrm>
            <a:off x="838200" y="223793"/>
            <a:ext cx="10515600" cy="895264"/>
          </a:xfrm>
        </p:spPr>
        <p:txBody>
          <a:bodyPr/>
          <a:lstStyle/>
          <a:p>
            <a:r>
              <a:rPr lang="nl-BE" dirty="0">
                <a:solidFill>
                  <a:srgbClr val="D57B16"/>
                </a:solidFill>
                <a:latin typeface="Rubrik Bold" panose="02000503000000020004" pitchFamily="50" charset="0"/>
              </a:rPr>
              <a:t>Tijdwaarnemer: de klok stoppen…</a:t>
            </a:r>
            <a:endParaRPr lang="nl-NL" dirty="0"/>
          </a:p>
        </p:txBody>
      </p:sp>
      <p:pic>
        <p:nvPicPr>
          <p:cNvPr id="5" name="Afbeelding 4">
            <a:extLst>
              <a:ext uri="{FF2B5EF4-FFF2-40B4-BE49-F238E27FC236}">
                <a16:creationId xmlns:a16="http://schemas.microsoft.com/office/drawing/2014/main" id="{ADCD0DD7-A4E7-4A22-8862-5B959C13AA68}"/>
              </a:ext>
            </a:extLst>
          </p:cNvPr>
          <p:cNvPicPr>
            <a:picLocks noChangeAspect="1"/>
          </p:cNvPicPr>
          <p:nvPr/>
        </p:nvPicPr>
        <p:blipFill rotWithShape="1">
          <a:blip r:embed="rId5">
            <a:extLst>
              <a:ext uri="{28A0092B-C50C-407E-A947-70E740481C1C}">
                <a14:useLocalDpi xmlns:a14="http://schemas.microsoft.com/office/drawing/2010/main" val="0"/>
              </a:ext>
            </a:extLst>
          </a:blip>
          <a:srcRect t="9173" b="9427"/>
          <a:stretch/>
        </p:blipFill>
        <p:spPr>
          <a:xfrm>
            <a:off x="835331" y="3776906"/>
            <a:ext cx="1899047" cy="2718487"/>
          </a:xfrm>
          <a:prstGeom prst="rect">
            <a:avLst/>
          </a:prstGeom>
        </p:spPr>
      </p:pic>
    </p:spTree>
    <p:extLst>
      <p:ext uri="{BB962C8B-B14F-4D97-AF65-F5344CB8AC3E}">
        <p14:creationId xmlns:p14="http://schemas.microsoft.com/office/powerpoint/2010/main" val="99559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F6B300F3-9B4B-484C-A320-C8BD7F5FB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3418702" y="1472139"/>
            <a:ext cx="7776519" cy="4601581"/>
          </a:xfrm>
          <a:prstGeom prst="rect">
            <a:avLst/>
          </a:prstGeom>
          <a:noFill/>
        </p:spPr>
        <p:txBody>
          <a:bodyPr wrap="square" rtlCol="0">
            <a:spAutoFit/>
          </a:bodyPr>
          <a:lstStyle/>
          <a:p>
            <a:pPr marL="342900" indent="-342900">
              <a:lnSpc>
                <a:spcPct val="150000"/>
              </a:lnSpc>
            </a:pPr>
            <a:r>
              <a:rPr lang="nl-BE" sz="2200" b="1" dirty="0">
                <a:solidFill>
                  <a:srgbClr val="434342"/>
                </a:solidFill>
                <a:latin typeface="Rubrik Bold" panose="02000503000000020004" pitchFamily="50" charset="0"/>
              </a:rPr>
              <a:t>Procedure:</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Coach vraagt een time-out aan de wedstrijdtafel</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Tijdwaarnemer geeft signaal wanneer er een mogelijkheid is voor time-out en wijst het team aan wie hem heeft aangevraagd</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De tijdwaarnemer maakt het time-out gebaar naar de scheidsrechter</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De scheidsrechter fluit voor time-out</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Hierna begint de time-out te lopen</a:t>
            </a:r>
          </a:p>
        </p:txBody>
      </p:sp>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t="8940"/>
          <a:stretch/>
        </p:blipFill>
        <p:spPr>
          <a:xfrm>
            <a:off x="358346" y="1517671"/>
            <a:ext cx="2706130" cy="4673491"/>
          </a:xfrm>
          <a:prstGeom prst="rect">
            <a:avLst/>
          </a:prstGeom>
        </p:spPr>
      </p:pic>
      <p:sp>
        <p:nvSpPr>
          <p:cNvPr id="2" name="Titel 1">
            <a:extLst>
              <a:ext uri="{FF2B5EF4-FFF2-40B4-BE49-F238E27FC236}">
                <a16:creationId xmlns:a16="http://schemas.microsoft.com/office/drawing/2014/main" id="{14DBE19B-A24B-492C-8937-697F8A88438C}"/>
              </a:ext>
            </a:extLst>
          </p:cNvPr>
          <p:cNvSpPr>
            <a:spLocks noGrp="1"/>
          </p:cNvSpPr>
          <p:nvPr>
            <p:ph type="title"/>
          </p:nvPr>
        </p:nvSpPr>
        <p:spPr>
          <a:xfrm>
            <a:off x="838200" y="365126"/>
            <a:ext cx="10515600" cy="932334"/>
          </a:xfrm>
        </p:spPr>
        <p:txBody>
          <a:bodyPr/>
          <a:lstStyle/>
          <a:p>
            <a:r>
              <a:rPr lang="nl-BE" dirty="0">
                <a:solidFill>
                  <a:srgbClr val="D57B16"/>
                </a:solidFill>
                <a:latin typeface="Rubrik Bold" panose="02000503000000020004" pitchFamily="50" charset="0"/>
              </a:rPr>
              <a:t>Tijdwaarnemer: time-out</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FFAFAC9B-6E05-491D-95CE-7CE9296B1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03870" y="1574103"/>
            <a:ext cx="10116065" cy="3903504"/>
          </a:xfrm>
          <a:prstGeom prst="rect">
            <a:avLst/>
          </a:prstGeom>
          <a:noFill/>
        </p:spPr>
        <p:txBody>
          <a:bodyPr wrap="square" rtlCol="0">
            <a:spAutoFit/>
          </a:bodyPr>
          <a:lstStyle/>
          <a:p>
            <a:pPr marL="342900" indent="-342900">
              <a:lnSpc>
                <a:spcPct val="150000"/>
              </a:lnSpc>
            </a:pPr>
            <a:r>
              <a:rPr lang="nl-BE" sz="2400" b="1" dirty="0">
                <a:solidFill>
                  <a:srgbClr val="434342"/>
                </a:solidFill>
                <a:latin typeface="Rubrik Bold" panose="02000503000000020004" pitchFamily="50" charset="0"/>
              </a:rPr>
              <a:t>Een time-outgelegenheid begint wanneer :</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Voor </a:t>
            </a:r>
            <a:r>
              <a:rPr lang="nl-BE" sz="2400" u="sng" dirty="0">
                <a:solidFill>
                  <a:srgbClr val="434342"/>
                </a:solidFill>
                <a:latin typeface="Rubrik Bold" panose="02000503000000020004" pitchFamily="50" charset="0"/>
              </a:rPr>
              <a:t>beide teams </a:t>
            </a:r>
            <a:r>
              <a:rPr lang="nl-BE" sz="2400" dirty="0">
                <a:solidFill>
                  <a:srgbClr val="434342"/>
                </a:solidFill>
                <a:latin typeface="Rubrik Bold" panose="02000503000000020004" pitchFamily="50" charset="0"/>
              </a:rPr>
              <a:t>als de bal dood wordt en de scheidsrechter klaar is met zijn aanduidingen</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Voor </a:t>
            </a:r>
            <a:r>
              <a:rPr lang="nl-BE" sz="2400" u="sng" dirty="0">
                <a:solidFill>
                  <a:srgbClr val="434342"/>
                </a:solidFill>
                <a:latin typeface="Rubrik Bold" panose="02000503000000020004" pitchFamily="50" charset="0"/>
              </a:rPr>
              <a:t>beide teams </a:t>
            </a:r>
            <a:r>
              <a:rPr lang="nl-BE" sz="2400" dirty="0">
                <a:solidFill>
                  <a:srgbClr val="434342"/>
                </a:solidFill>
                <a:latin typeface="Rubrik Bold" panose="02000503000000020004" pitchFamily="50" charset="0"/>
              </a:rPr>
              <a:t>als de bal dood wordt na een gelukte laatste of enige </a:t>
            </a:r>
            <a:r>
              <a:rPr lang="nl-BE" sz="2400" dirty="0" err="1">
                <a:solidFill>
                  <a:srgbClr val="434342"/>
                </a:solidFill>
                <a:latin typeface="Rubrik Bold" panose="02000503000000020004" pitchFamily="50" charset="0"/>
              </a:rPr>
              <a:t>vrijworp</a:t>
            </a:r>
            <a:endParaRPr lang="nl-BE" sz="2400" dirty="0">
              <a:solidFill>
                <a:srgbClr val="434342"/>
              </a:solidFill>
              <a:latin typeface="Rubrik Bold" panose="02000503000000020004" pitchFamily="50" charset="0"/>
            </a:endParaRP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Voor het </a:t>
            </a:r>
            <a:r>
              <a:rPr lang="nl-BE" sz="2400" u="sng" dirty="0">
                <a:solidFill>
                  <a:srgbClr val="434342"/>
                </a:solidFill>
                <a:latin typeface="Rubrik Bold" panose="02000503000000020004" pitchFamily="50" charset="0"/>
              </a:rPr>
              <a:t>niet scorende team</a:t>
            </a:r>
            <a:r>
              <a:rPr lang="nl-BE" sz="2400" dirty="0">
                <a:solidFill>
                  <a:srgbClr val="434342"/>
                </a:solidFill>
                <a:latin typeface="Rubrik Bold" panose="02000503000000020004" pitchFamily="50" charset="0"/>
              </a:rPr>
              <a:t>, als er een velddoelpunt gescoord wordt.</a:t>
            </a:r>
          </a:p>
        </p:txBody>
      </p:sp>
      <p:sp>
        <p:nvSpPr>
          <p:cNvPr id="2" name="Titel 1">
            <a:extLst>
              <a:ext uri="{FF2B5EF4-FFF2-40B4-BE49-F238E27FC236}">
                <a16:creationId xmlns:a16="http://schemas.microsoft.com/office/drawing/2014/main" id="{366BD80C-4FFB-4AFA-8221-C43A1B204877}"/>
              </a:ext>
            </a:extLst>
          </p:cNvPr>
          <p:cNvSpPr>
            <a:spLocks noGrp="1"/>
          </p:cNvSpPr>
          <p:nvPr>
            <p:ph type="title"/>
          </p:nvPr>
        </p:nvSpPr>
        <p:spPr/>
        <p:txBody>
          <a:bodyPr/>
          <a:lstStyle/>
          <a:p>
            <a:r>
              <a:rPr lang="nl-BE" dirty="0">
                <a:solidFill>
                  <a:srgbClr val="D57B16"/>
                </a:solidFill>
                <a:latin typeface="Rubrik Bold" panose="02000503000000020004" pitchFamily="50" charset="0"/>
              </a:rPr>
              <a:t>Tijdwaarnemer: time-out</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F3A1AEB-9F4B-4E2E-8A35-3BD3A0B99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037967" y="1690688"/>
            <a:ext cx="10116065" cy="3246017"/>
          </a:xfrm>
          <a:prstGeom prst="rect">
            <a:avLst/>
          </a:prstGeom>
          <a:noFill/>
        </p:spPr>
        <p:txBody>
          <a:bodyPr wrap="square" rtlCol="0">
            <a:spAutoFit/>
          </a:bodyPr>
          <a:lstStyle/>
          <a:p>
            <a:pPr marL="342900" indent="-342900">
              <a:lnSpc>
                <a:spcPct val="150000"/>
              </a:lnSpc>
              <a:buFont typeface="Arial" pitchFamily="34" charset="0"/>
              <a:buChar char="•"/>
            </a:pPr>
            <a:r>
              <a:rPr lang="nl-BE" sz="2800" dirty="0">
                <a:solidFill>
                  <a:srgbClr val="434342"/>
                </a:solidFill>
                <a:latin typeface="Rubrik Bold" panose="02000503000000020004" pitchFamily="50" charset="0"/>
              </a:rPr>
              <a:t>Als een ploeg scoort kan zij </a:t>
            </a:r>
            <a:r>
              <a:rPr lang="nl-BE" sz="2800" b="1" u="sng" dirty="0">
                <a:solidFill>
                  <a:srgbClr val="434342"/>
                </a:solidFill>
                <a:latin typeface="Rubrik Bold" panose="02000503000000020004" pitchFamily="50" charset="0"/>
              </a:rPr>
              <a:t>GEEN</a:t>
            </a:r>
            <a:r>
              <a:rPr lang="nl-BE" sz="2800" dirty="0">
                <a:solidFill>
                  <a:srgbClr val="434342"/>
                </a:solidFill>
                <a:latin typeface="Rubrik Bold" panose="02000503000000020004" pitchFamily="50" charset="0"/>
              </a:rPr>
              <a:t> time-out krijgen, ook niet tijdens de laatste 2 minuten, tenzij de scheidsrechter de wedstrijd stillegt.</a:t>
            </a:r>
          </a:p>
          <a:p>
            <a:pPr marL="342900" indent="-342900">
              <a:lnSpc>
                <a:spcPct val="150000"/>
              </a:lnSpc>
              <a:buFont typeface="Arial" pitchFamily="34" charset="0"/>
              <a:buChar char="•"/>
            </a:pPr>
            <a:r>
              <a:rPr lang="nl-BE" sz="2800" dirty="0">
                <a:solidFill>
                  <a:srgbClr val="434342"/>
                </a:solidFill>
                <a:latin typeface="Rubrik Bold" panose="02000503000000020004" pitchFamily="50" charset="0"/>
              </a:rPr>
              <a:t>Ongebruikte time-outs mogen niet naar een volgende helft of verlenging worden overgedragen.</a:t>
            </a:r>
          </a:p>
        </p:txBody>
      </p:sp>
      <p:sp>
        <p:nvSpPr>
          <p:cNvPr id="2" name="Titel 1">
            <a:extLst>
              <a:ext uri="{FF2B5EF4-FFF2-40B4-BE49-F238E27FC236}">
                <a16:creationId xmlns:a16="http://schemas.microsoft.com/office/drawing/2014/main" id="{C514194A-A68E-460A-89B3-A2D08396481B}"/>
              </a:ext>
            </a:extLst>
          </p:cNvPr>
          <p:cNvSpPr>
            <a:spLocks noGrp="1"/>
          </p:cNvSpPr>
          <p:nvPr>
            <p:ph type="title"/>
          </p:nvPr>
        </p:nvSpPr>
        <p:spPr/>
        <p:txBody>
          <a:bodyPr/>
          <a:lstStyle/>
          <a:p>
            <a:r>
              <a:rPr lang="nl-BE" dirty="0">
                <a:solidFill>
                  <a:srgbClr val="D57B16"/>
                </a:solidFill>
                <a:latin typeface="Rubrik Bold" panose="02000503000000020004" pitchFamily="50" charset="0"/>
              </a:rPr>
              <a:t>Tijdwaarnemer: time-out</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89C2505C-6C6D-45D8-8190-07B18A72B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037967" y="1709722"/>
            <a:ext cx="10116065" cy="4538678"/>
          </a:xfrm>
          <a:prstGeom prst="rect">
            <a:avLst/>
          </a:prstGeom>
          <a:noFill/>
        </p:spPr>
        <p:txBody>
          <a:bodyPr wrap="square" rtlCol="0">
            <a:spAutoFit/>
          </a:bodyPr>
          <a:lstStyle/>
          <a:p>
            <a:pPr marL="342900" indent="-342900">
              <a:lnSpc>
                <a:spcPct val="150000"/>
              </a:lnSpc>
              <a:buFont typeface="Arial" pitchFamily="34" charset="0"/>
              <a:buChar char="•"/>
            </a:pPr>
            <a:r>
              <a:rPr lang="nl-BE" sz="2800" dirty="0">
                <a:solidFill>
                  <a:srgbClr val="434342"/>
                </a:solidFill>
                <a:latin typeface="Rubrik Bold" panose="02000503000000020004" pitchFamily="50" charset="0"/>
              </a:rPr>
              <a:t>Een time-out gelegenheid stopt wanneer de bal terug levend wordt.</a:t>
            </a:r>
          </a:p>
          <a:p>
            <a:pPr marL="342900" indent="-342900">
              <a:lnSpc>
                <a:spcPct val="150000"/>
              </a:lnSpc>
              <a:buFont typeface="Arial" pitchFamily="34" charset="0"/>
              <a:buChar char="•"/>
            </a:pPr>
            <a:r>
              <a:rPr lang="nl-BE" sz="2800" dirty="0">
                <a:solidFill>
                  <a:srgbClr val="434342"/>
                </a:solidFill>
                <a:latin typeface="Rubrik Bold" panose="02000503000000020004" pitchFamily="50" charset="0"/>
              </a:rPr>
              <a:t>Als het signaal is gegeven voor een aangevraagde time-out kan deze niet meer geannuleerd worden.</a:t>
            </a:r>
          </a:p>
          <a:p>
            <a:pPr marL="342900" indent="-342900">
              <a:lnSpc>
                <a:spcPct val="150000"/>
              </a:lnSpc>
              <a:buFont typeface="Arial" pitchFamily="34" charset="0"/>
              <a:buChar char="•"/>
            </a:pPr>
            <a:r>
              <a:rPr lang="nl-BE" sz="2800" dirty="0">
                <a:solidFill>
                  <a:srgbClr val="434342"/>
                </a:solidFill>
                <a:latin typeface="Rubrik Bold" panose="02000503000000020004" pitchFamily="50" charset="0"/>
              </a:rPr>
              <a:t>Een aanvraag van een coach wiens time-outs al zijn opgebruikt, moet door de aantekenaar geweigerd worden.</a:t>
            </a:r>
          </a:p>
        </p:txBody>
      </p:sp>
      <p:sp>
        <p:nvSpPr>
          <p:cNvPr id="2" name="Titel 1">
            <a:extLst>
              <a:ext uri="{FF2B5EF4-FFF2-40B4-BE49-F238E27FC236}">
                <a16:creationId xmlns:a16="http://schemas.microsoft.com/office/drawing/2014/main" id="{B414FD66-F6C6-4FA1-9961-B2C7C709436C}"/>
              </a:ext>
            </a:extLst>
          </p:cNvPr>
          <p:cNvSpPr>
            <a:spLocks noGrp="1"/>
          </p:cNvSpPr>
          <p:nvPr>
            <p:ph type="title"/>
          </p:nvPr>
        </p:nvSpPr>
        <p:spPr/>
        <p:txBody>
          <a:bodyPr/>
          <a:lstStyle/>
          <a:p>
            <a:r>
              <a:rPr lang="nl-BE" dirty="0">
                <a:solidFill>
                  <a:srgbClr val="D57B16"/>
                </a:solidFill>
                <a:latin typeface="Rubrik Bold" panose="02000503000000020004" pitchFamily="50" charset="0"/>
              </a:rPr>
              <a:t>Tijdwaarnemer: time-out</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0C2934B1-FE19-4EB7-9358-521B10843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03870" y="1574103"/>
            <a:ext cx="10116065" cy="3970318"/>
          </a:xfrm>
          <a:prstGeom prst="rect">
            <a:avLst/>
          </a:prstGeom>
          <a:noFill/>
        </p:spPr>
        <p:txBody>
          <a:bodyPr wrap="square" rtlCol="0">
            <a:spAutoFit/>
          </a:bodyPr>
          <a:lstStyle/>
          <a:p>
            <a:pPr marL="342900" indent="-342900">
              <a:lnSpc>
                <a:spcPct val="150000"/>
              </a:lnSpc>
              <a:buFont typeface="Arial" pitchFamily="34" charset="0"/>
              <a:buChar char="•"/>
            </a:pPr>
            <a:r>
              <a:rPr lang="nl-BE" sz="2800" u="sng" dirty="0">
                <a:solidFill>
                  <a:srgbClr val="FF0000"/>
                </a:solidFill>
                <a:latin typeface="Rubrik Bold" panose="02000503000000020004" pitchFamily="50" charset="0"/>
              </a:rPr>
              <a:t>Teken</a:t>
            </a:r>
            <a:r>
              <a:rPr lang="nl-BE" sz="2800" dirty="0">
                <a:solidFill>
                  <a:srgbClr val="FF0000"/>
                </a:solidFill>
                <a:latin typeface="Rubrik Bold" panose="02000503000000020004" pitchFamily="50" charset="0"/>
              </a:rPr>
              <a:t> geven aan de scheidsrechters wanneer er nog </a:t>
            </a:r>
            <a:r>
              <a:rPr lang="nl-BE" sz="2800" u="sng" dirty="0">
                <a:solidFill>
                  <a:srgbClr val="FF0000"/>
                </a:solidFill>
                <a:latin typeface="Rubrik Bold" panose="02000503000000020004" pitchFamily="50" charset="0"/>
              </a:rPr>
              <a:t>20 seconden </a:t>
            </a:r>
            <a:r>
              <a:rPr lang="nl-BE" sz="2800" dirty="0">
                <a:solidFill>
                  <a:srgbClr val="FF0000"/>
                </a:solidFill>
                <a:latin typeface="Rubrik Bold" panose="02000503000000020004" pitchFamily="50" charset="0"/>
              </a:rPr>
              <a:t>resteren van een time-out (?!)</a:t>
            </a:r>
          </a:p>
          <a:p>
            <a:pPr marL="342900" indent="-342900">
              <a:lnSpc>
                <a:spcPct val="150000"/>
              </a:lnSpc>
              <a:buFont typeface="Arial" pitchFamily="34" charset="0"/>
              <a:buChar char="•"/>
            </a:pPr>
            <a:r>
              <a:rPr lang="nl-BE" sz="2800" dirty="0">
                <a:solidFill>
                  <a:srgbClr val="434342"/>
                </a:solidFill>
                <a:latin typeface="Rubrik Bold" panose="02000503000000020004" pitchFamily="50" charset="0"/>
              </a:rPr>
              <a:t>Zijn </a:t>
            </a:r>
            <a:r>
              <a:rPr lang="nl-BE" sz="2800" u="sng" dirty="0">
                <a:solidFill>
                  <a:srgbClr val="434342"/>
                </a:solidFill>
                <a:latin typeface="Rubrik Bold" panose="02000503000000020004" pitchFamily="50" charset="0"/>
              </a:rPr>
              <a:t>signaal</a:t>
            </a:r>
            <a:r>
              <a:rPr lang="nl-BE" sz="2800" dirty="0">
                <a:solidFill>
                  <a:srgbClr val="434342"/>
                </a:solidFill>
                <a:latin typeface="Rubrik Bold" panose="02000503000000020004" pitchFamily="50" charset="0"/>
              </a:rPr>
              <a:t> laten weerklinken wanneer 50 seconden van de time-out verlopen zijn (automatisch)</a:t>
            </a:r>
          </a:p>
          <a:p>
            <a:pPr marL="342900" indent="-342900">
              <a:lnSpc>
                <a:spcPct val="150000"/>
              </a:lnSpc>
              <a:buFont typeface="Arial" pitchFamily="34" charset="0"/>
              <a:buChar char="•"/>
            </a:pPr>
            <a:r>
              <a:rPr lang="nl-BE" sz="2800" dirty="0">
                <a:solidFill>
                  <a:srgbClr val="434342"/>
                </a:solidFill>
                <a:latin typeface="Rubrik Bold" panose="02000503000000020004" pitchFamily="50" charset="0"/>
              </a:rPr>
              <a:t>Zijn </a:t>
            </a:r>
            <a:r>
              <a:rPr lang="nl-BE" sz="2800" u="sng" dirty="0">
                <a:solidFill>
                  <a:srgbClr val="434342"/>
                </a:solidFill>
                <a:latin typeface="Rubrik Bold" panose="02000503000000020004" pitchFamily="50" charset="0"/>
              </a:rPr>
              <a:t>signaal</a:t>
            </a:r>
            <a:r>
              <a:rPr lang="nl-BE" sz="2800" dirty="0">
                <a:solidFill>
                  <a:srgbClr val="434342"/>
                </a:solidFill>
                <a:latin typeface="Rubrik Bold" panose="02000503000000020004" pitchFamily="50" charset="0"/>
              </a:rPr>
              <a:t> laten weerklinken wanneer de time-out eindigt (automatisch)</a:t>
            </a:r>
          </a:p>
        </p:txBody>
      </p:sp>
      <p:sp>
        <p:nvSpPr>
          <p:cNvPr id="2" name="Titel 1">
            <a:extLst>
              <a:ext uri="{FF2B5EF4-FFF2-40B4-BE49-F238E27FC236}">
                <a16:creationId xmlns:a16="http://schemas.microsoft.com/office/drawing/2014/main" id="{0E14E73E-5712-4C48-9A0B-4EF74DB99D53}"/>
              </a:ext>
            </a:extLst>
          </p:cNvPr>
          <p:cNvSpPr>
            <a:spLocks noGrp="1"/>
          </p:cNvSpPr>
          <p:nvPr>
            <p:ph type="title"/>
          </p:nvPr>
        </p:nvSpPr>
        <p:spPr/>
        <p:txBody>
          <a:bodyPr/>
          <a:lstStyle/>
          <a:p>
            <a:r>
              <a:rPr lang="nl-BE" dirty="0">
                <a:solidFill>
                  <a:srgbClr val="D57B16"/>
                </a:solidFill>
                <a:latin typeface="Rubrik Bold" panose="02000503000000020004" pitchFamily="50" charset="0"/>
              </a:rPr>
              <a:t>Tijdwaarnemer: signalen bij time-out</a:t>
            </a:r>
            <a:endParaRPr lang="nl-NL" dirty="0"/>
          </a:p>
        </p:txBody>
      </p:sp>
    </p:spTree>
    <p:extLst>
      <p:ext uri="{BB962C8B-B14F-4D97-AF65-F5344CB8AC3E}">
        <p14:creationId xmlns:p14="http://schemas.microsoft.com/office/powerpoint/2010/main" val="65495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Afbeelding met persoon, man&#10;&#10;Beschrijving is gegenereerd met hoge betrouwbaarheid">
            <a:extLst>
              <a:ext uri="{FF2B5EF4-FFF2-40B4-BE49-F238E27FC236}">
                <a16:creationId xmlns:a16="http://schemas.microsoft.com/office/drawing/2014/main" id="{2DFA23F7-13D2-4C22-8A00-D055021CC9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52"/>
          <a:stretch/>
        </p:blipFill>
        <p:spPr>
          <a:xfrm>
            <a:off x="20" y="10"/>
            <a:ext cx="6105635" cy="6857990"/>
          </a:xfrm>
          <a:prstGeom prst="rect">
            <a:avLst/>
          </a:prstGeom>
        </p:spPr>
      </p:pic>
      <p:pic>
        <p:nvPicPr>
          <p:cNvPr id="6" name="Tijdelijke aanduiding voor inhoud 11" descr="Afbeelding met vectorafbeeldingen&#10;&#10;Beschrijving is gegenereerd met hoge betrouwbaarheid">
            <a:extLst>
              <a:ext uri="{FF2B5EF4-FFF2-40B4-BE49-F238E27FC236}">
                <a16:creationId xmlns:a16="http://schemas.microsoft.com/office/drawing/2014/main" id="{7338038E-5C46-43A3-A3EB-F20218ED0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5220" y="5835027"/>
            <a:ext cx="649986" cy="805768"/>
          </a:xfrm>
          <a:prstGeom prst="rect">
            <a:avLst/>
          </a:prstGeom>
        </p:spPr>
      </p:pic>
      <p:sp>
        <p:nvSpPr>
          <p:cNvPr id="2" name="Titel 1">
            <a:extLst>
              <a:ext uri="{FF2B5EF4-FFF2-40B4-BE49-F238E27FC236}">
                <a16:creationId xmlns:a16="http://schemas.microsoft.com/office/drawing/2014/main" id="{271824B4-4E18-4FAF-9EBE-328BD47909CC}"/>
              </a:ext>
            </a:extLst>
          </p:cNvPr>
          <p:cNvSpPr>
            <a:spLocks noGrp="1"/>
          </p:cNvSpPr>
          <p:nvPr>
            <p:ph type="title"/>
          </p:nvPr>
        </p:nvSpPr>
        <p:spPr>
          <a:xfrm>
            <a:off x="6437870" y="365125"/>
            <a:ext cx="4915930" cy="1325563"/>
          </a:xfrm>
        </p:spPr>
        <p:txBody>
          <a:bodyPr/>
          <a:lstStyle/>
          <a:p>
            <a:r>
              <a:rPr lang="nl-BE" dirty="0">
                <a:solidFill>
                  <a:srgbClr val="434342"/>
                </a:solidFill>
                <a:latin typeface="Rubrik Bold" panose="02000503000000020004" pitchFamily="50" charset="0"/>
              </a:rPr>
              <a:t>Shotklokoperator</a:t>
            </a:r>
            <a:endParaRPr lang="nl-NL" dirty="0"/>
          </a:p>
        </p:txBody>
      </p:sp>
      <p:pic>
        <p:nvPicPr>
          <p:cNvPr id="3" name="Afbeelding 2">
            <a:extLst>
              <a:ext uri="{FF2B5EF4-FFF2-40B4-BE49-F238E27FC236}">
                <a16:creationId xmlns:a16="http://schemas.microsoft.com/office/drawing/2014/main" id="{FAE2180D-CB1A-4917-9D4D-428970C69710}"/>
              </a:ext>
            </a:extLst>
          </p:cNvPr>
          <p:cNvPicPr>
            <a:picLocks noChangeAspect="1"/>
          </p:cNvPicPr>
          <p:nvPr/>
        </p:nvPicPr>
        <p:blipFill>
          <a:blip r:embed="rId5"/>
          <a:stretch>
            <a:fillRect/>
          </a:stretch>
        </p:blipFill>
        <p:spPr>
          <a:xfrm>
            <a:off x="6629197" y="1690688"/>
            <a:ext cx="1657350" cy="3829050"/>
          </a:xfrm>
          <a:prstGeom prst="rect">
            <a:avLst/>
          </a:prstGeom>
        </p:spPr>
      </p:pic>
      <p:pic>
        <p:nvPicPr>
          <p:cNvPr id="4" name="Afbeelding 3">
            <a:extLst>
              <a:ext uri="{FF2B5EF4-FFF2-40B4-BE49-F238E27FC236}">
                <a16:creationId xmlns:a16="http://schemas.microsoft.com/office/drawing/2014/main" id="{5F188FCE-F54C-446D-BD8C-0D3359E97F3A}"/>
              </a:ext>
            </a:extLst>
          </p:cNvPr>
          <p:cNvPicPr>
            <a:picLocks noChangeAspect="1"/>
          </p:cNvPicPr>
          <p:nvPr/>
        </p:nvPicPr>
        <p:blipFill>
          <a:blip r:embed="rId6"/>
          <a:stretch>
            <a:fillRect/>
          </a:stretch>
        </p:blipFill>
        <p:spPr>
          <a:xfrm>
            <a:off x="8286547" y="2094740"/>
            <a:ext cx="3631325" cy="2668519"/>
          </a:xfrm>
          <a:prstGeom prst="rect">
            <a:avLst/>
          </a:prstGeom>
        </p:spPr>
      </p:pic>
    </p:spTree>
    <p:extLst>
      <p:ext uri="{BB962C8B-B14F-4D97-AF65-F5344CB8AC3E}">
        <p14:creationId xmlns:p14="http://schemas.microsoft.com/office/powerpoint/2010/main" val="226745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CDC7BA9E-EEAD-4F32-B3AB-CDB851690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3D9205A0-65E9-465E-BAD1-102B8B295F51}"/>
              </a:ext>
            </a:extLst>
          </p:cNvPr>
          <p:cNvSpPr>
            <a:spLocks noGrp="1"/>
          </p:cNvSpPr>
          <p:nvPr>
            <p:ph type="title"/>
          </p:nvPr>
        </p:nvSpPr>
        <p:spPr/>
        <p:txBody>
          <a:bodyPr/>
          <a:lstStyle/>
          <a:p>
            <a:r>
              <a:rPr lang="nl-BE" dirty="0">
                <a:solidFill>
                  <a:srgbClr val="D57B16"/>
                </a:solidFill>
                <a:latin typeface="Rubrik Bold" panose="02000503000000020004"/>
              </a:rPr>
              <a:t>PROFICIAT!!!</a:t>
            </a:r>
          </a:p>
        </p:txBody>
      </p:sp>
      <p:pic>
        <p:nvPicPr>
          <p:cNvPr id="5" name="Afbeelding 4">
            <a:extLst>
              <a:ext uri="{FF2B5EF4-FFF2-40B4-BE49-F238E27FC236}">
                <a16:creationId xmlns:a16="http://schemas.microsoft.com/office/drawing/2014/main" id="{ABBD7F16-64C3-491F-9D2B-E7E64629E7A8}"/>
              </a:ext>
            </a:extLst>
          </p:cNvPr>
          <p:cNvPicPr>
            <a:picLocks noChangeAspect="1"/>
          </p:cNvPicPr>
          <p:nvPr/>
        </p:nvPicPr>
        <p:blipFill>
          <a:blip r:embed="rId4"/>
          <a:stretch>
            <a:fillRect/>
          </a:stretch>
        </p:blipFill>
        <p:spPr>
          <a:xfrm>
            <a:off x="2517053" y="1537601"/>
            <a:ext cx="6993689" cy="3496845"/>
          </a:xfrm>
          <a:prstGeom prst="rect">
            <a:avLst/>
          </a:prstGeom>
        </p:spPr>
      </p:pic>
      <p:sp>
        <p:nvSpPr>
          <p:cNvPr id="8" name="Tekstvak 7">
            <a:extLst>
              <a:ext uri="{FF2B5EF4-FFF2-40B4-BE49-F238E27FC236}">
                <a16:creationId xmlns:a16="http://schemas.microsoft.com/office/drawing/2014/main" id="{5CF43781-0C50-440A-A2CB-50DC90F1404F}"/>
              </a:ext>
            </a:extLst>
          </p:cNvPr>
          <p:cNvSpPr txBox="1"/>
          <p:nvPr/>
        </p:nvSpPr>
        <p:spPr>
          <a:xfrm>
            <a:off x="838200" y="5187533"/>
            <a:ext cx="10351396" cy="754694"/>
          </a:xfrm>
          <a:prstGeom prst="rect">
            <a:avLst/>
          </a:prstGeom>
          <a:noFill/>
        </p:spPr>
        <p:txBody>
          <a:bodyPr wrap="square" rtlCol="0">
            <a:spAutoFit/>
          </a:bodyPr>
          <a:lstStyle/>
          <a:p>
            <a:pPr algn="ctr">
              <a:lnSpc>
                <a:spcPct val="150000"/>
              </a:lnSpc>
            </a:pPr>
            <a:r>
              <a:rPr lang="nl-BE" sz="3200" dirty="0">
                <a:solidFill>
                  <a:srgbClr val="434342"/>
                </a:solidFill>
                <a:latin typeface="Rubrik Bold" panose="02000503000000020004" pitchFamily="50" charset="0"/>
              </a:rPr>
              <a:t>Ervaren medewerkers + Nieuwe medewerkers</a:t>
            </a:r>
          </a:p>
        </p:txBody>
      </p:sp>
    </p:spTree>
    <p:extLst>
      <p:ext uri="{BB962C8B-B14F-4D97-AF65-F5344CB8AC3E}">
        <p14:creationId xmlns:p14="http://schemas.microsoft.com/office/powerpoint/2010/main" val="128775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2C877777-EFBA-4496-A0BF-236547A65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03870" y="1574103"/>
            <a:ext cx="10116065" cy="4457502"/>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Wanneer een ploeg in het bezit is van een levende bal op het terrein, moet deze ploeg proberen te scoren binnen de 24 seconden. </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De taak van de shotklokoperator is om deze tijd te meten.</a:t>
            </a:r>
          </a:p>
          <a:p>
            <a:pPr marL="342900" indent="-342900">
              <a:lnSpc>
                <a:spcPct val="150000"/>
              </a:lnSpc>
              <a:buFont typeface="Arial" pitchFamily="34" charset="0"/>
              <a:buChar char="•"/>
            </a:pPr>
            <a:endParaRPr lang="nl-BE" sz="2400" dirty="0">
              <a:solidFill>
                <a:srgbClr val="434342"/>
              </a:solidFill>
              <a:latin typeface="Rubrik Bold" panose="02000503000000020004" pitchFamily="50" charset="0"/>
            </a:endParaRP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Op een fluitje blazen of alle andere mogelijke manieren gebruiken om de scheidsrechters te waarschuwen als het signaal niet hoorbaar is.</a:t>
            </a:r>
          </a:p>
        </p:txBody>
      </p:sp>
      <p:sp>
        <p:nvSpPr>
          <p:cNvPr id="2" name="Titel 1">
            <a:extLst>
              <a:ext uri="{FF2B5EF4-FFF2-40B4-BE49-F238E27FC236}">
                <a16:creationId xmlns:a16="http://schemas.microsoft.com/office/drawing/2014/main" id="{1ED8602E-8E6B-44CD-A259-1B60CFECA7E6}"/>
              </a:ext>
            </a:extLst>
          </p:cNvPr>
          <p:cNvSpPr>
            <a:spLocks noGrp="1"/>
          </p:cNvSpPr>
          <p:nvPr>
            <p:ph type="title"/>
          </p:nvPr>
        </p:nvSpPr>
        <p:spPr/>
        <p:txBody>
          <a:bodyPr/>
          <a:lstStyle/>
          <a:p>
            <a:r>
              <a:rPr lang="nl-BE" dirty="0">
                <a:solidFill>
                  <a:srgbClr val="D57B16"/>
                </a:solidFill>
                <a:latin typeface="Rubrik Bold" panose="02000503000000020004" pitchFamily="50" charset="0"/>
              </a:rPr>
              <a:t>Shotklokoperator: taken</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F2979EA-BFF2-4F28-9BF1-0FAC21CAD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237735" y="2278438"/>
            <a:ext cx="10116065" cy="1480534"/>
          </a:xfrm>
          <a:prstGeom prst="rect">
            <a:avLst/>
          </a:prstGeom>
          <a:noFill/>
        </p:spPr>
        <p:txBody>
          <a:bodyPr wrap="square" rtlCol="0">
            <a:spAutoFit/>
          </a:bodyPr>
          <a:lstStyle/>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Shotklokapparaat</a:t>
            </a:r>
          </a:p>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Fluitje</a:t>
            </a:r>
          </a:p>
        </p:txBody>
      </p:sp>
      <p:sp>
        <p:nvSpPr>
          <p:cNvPr id="2" name="Titel 1">
            <a:extLst>
              <a:ext uri="{FF2B5EF4-FFF2-40B4-BE49-F238E27FC236}">
                <a16:creationId xmlns:a16="http://schemas.microsoft.com/office/drawing/2014/main" id="{30931A52-2CB8-4551-B8D0-7A32F986AD13}"/>
              </a:ext>
            </a:extLst>
          </p:cNvPr>
          <p:cNvSpPr>
            <a:spLocks noGrp="1"/>
          </p:cNvSpPr>
          <p:nvPr>
            <p:ph type="title"/>
          </p:nvPr>
        </p:nvSpPr>
        <p:spPr/>
        <p:txBody>
          <a:bodyPr/>
          <a:lstStyle/>
          <a:p>
            <a:r>
              <a:rPr lang="nl-BE" dirty="0">
                <a:solidFill>
                  <a:srgbClr val="D57B16"/>
                </a:solidFill>
                <a:latin typeface="Rubrik Bold" panose="02000503000000020004" pitchFamily="50" charset="0"/>
              </a:rPr>
              <a:t>Shotklokoperator: benodigdheden</a:t>
            </a:r>
            <a:endParaRPr lang="nl-NL" dirty="0"/>
          </a:p>
        </p:txBody>
      </p:sp>
      <p:pic>
        <p:nvPicPr>
          <p:cNvPr id="5" name="Afbeelding 2">
            <a:extLst>
              <a:ext uri="{FF2B5EF4-FFF2-40B4-BE49-F238E27FC236}">
                <a16:creationId xmlns:a16="http://schemas.microsoft.com/office/drawing/2014/main" id="{651FAF93-527D-4217-8ADB-1AC883F598D7}"/>
              </a:ext>
            </a:extLst>
          </p:cNvPr>
          <p:cNvPicPr>
            <a:picLocks noChangeAspect="1"/>
          </p:cNvPicPr>
          <p:nvPr/>
        </p:nvPicPr>
        <p:blipFill>
          <a:blip r:embed="rId4"/>
          <a:stretch>
            <a:fillRect/>
          </a:stretch>
        </p:blipFill>
        <p:spPr>
          <a:xfrm>
            <a:off x="7068812" y="1418126"/>
            <a:ext cx="1657350" cy="3829050"/>
          </a:xfrm>
          <a:prstGeom prst="rect">
            <a:avLst/>
          </a:prstGeom>
        </p:spPr>
      </p:pic>
      <p:pic>
        <p:nvPicPr>
          <p:cNvPr id="7" name="Picture 6">
            <a:extLst>
              <a:ext uri="{FF2B5EF4-FFF2-40B4-BE49-F238E27FC236}">
                <a16:creationId xmlns:a16="http://schemas.microsoft.com/office/drawing/2014/main" id="{9BF307D5-A327-429B-83D1-6C5836A6E099}"/>
              </a:ext>
            </a:extLst>
          </p:cNvPr>
          <p:cNvPicPr>
            <a:picLocks noChangeAspect="1"/>
          </p:cNvPicPr>
          <p:nvPr/>
        </p:nvPicPr>
        <p:blipFill rotWithShape="1">
          <a:blip r:embed="rId5">
            <a:extLst>
              <a:ext uri="{28A0092B-C50C-407E-A947-70E740481C1C}">
                <a14:useLocalDpi xmlns:a14="http://schemas.microsoft.com/office/drawing/2010/main" val="0"/>
              </a:ext>
            </a:extLst>
          </a:blip>
          <a:srcRect l="22334" t="19969" r="21663" b="32769"/>
          <a:stretch/>
        </p:blipFill>
        <p:spPr>
          <a:xfrm>
            <a:off x="4222508" y="3332651"/>
            <a:ext cx="2073259" cy="1749671"/>
          </a:xfrm>
          <a:prstGeom prst="rect">
            <a:avLst/>
          </a:prstGeom>
        </p:spPr>
      </p:pic>
    </p:spTree>
    <p:extLst>
      <p:ext uri="{BB962C8B-B14F-4D97-AF65-F5344CB8AC3E}">
        <p14:creationId xmlns:p14="http://schemas.microsoft.com/office/powerpoint/2010/main" val="99559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C64F6B2-3242-4EDF-BD67-469F0A237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838200" y="1690688"/>
            <a:ext cx="10116065" cy="3359061"/>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Het shotklokapparaat moet…</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Kunnen starten en stoppen met een knop</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Moet kunnen </a:t>
            </a:r>
            <a:r>
              <a:rPr lang="nl-BE" sz="2400" dirty="0" err="1">
                <a:solidFill>
                  <a:srgbClr val="434342"/>
                </a:solidFill>
                <a:latin typeface="Rubrik Bold" panose="02000503000000020004" pitchFamily="50" charset="0"/>
              </a:rPr>
              <a:t>resetten</a:t>
            </a:r>
            <a:r>
              <a:rPr lang="nl-BE" sz="2400" dirty="0">
                <a:solidFill>
                  <a:srgbClr val="434342"/>
                </a:solidFill>
                <a:latin typeface="Rubrik Bold" panose="02000503000000020004" pitchFamily="50" charset="0"/>
              </a:rPr>
              <a:t> naar 24” en 14”</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Zichtbaar zijn voor alle spelers, coaches, scheidsrechters en supporters</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In de mogelijkheid zijn niets zichtbaar te hebben op het apparaat</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Een goed hoorbaar signaal hebben wanneer de 14”/24” voorbij zijn</a:t>
            </a:r>
          </a:p>
        </p:txBody>
      </p:sp>
      <p:sp>
        <p:nvSpPr>
          <p:cNvPr id="2" name="Titel 1">
            <a:extLst>
              <a:ext uri="{FF2B5EF4-FFF2-40B4-BE49-F238E27FC236}">
                <a16:creationId xmlns:a16="http://schemas.microsoft.com/office/drawing/2014/main" id="{3BC58900-6898-44A8-BE95-6ABDA759A6B4}"/>
              </a:ext>
            </a:extLst>
          </p:cNvPr>
          <p:cNvSpPr>
            <a:spLocks noGrp="1"/>
          </p:cNvSpPr>
          <p:nvPr>
            <p:ph type="title"/>
          </p:nvPr>
        </p:nvSpPr>
        <p:spPr/>
        <p:txBody>
          <a:bodyPr/>
          <a:lstStyle/>
          <a:p>
            <a:r>
              <a:rPr lang="nl-BE" dirty="0">
                <a:solidFill>
                  <a:srgbClr val="D57B16"/>
                </a:solidFill>
                <a:latin typeface="Rubrik Bold" panose="02000503000000020004" pitchFamily="50" charset="0"/>
              </a:rPr>
              <a:t>Shotklokoperator: benodigdheden</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003B261-3ABB-46E2-B6E6-D76DD49FB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03870" y="1829871"/>
            <a:ext cx="10116065" cy="1143070"/>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Om de 24” te bedienen is het zeer belangrijk een goede kennis te hebben van wanneer het balbezit van een ploeg start en stopt.</a:t>
            </a:r>
          </a:p>
        </p:txBody>
      </p:sp>
      <p:sp>
        <p:nvSpPr>
          <p:cNvPr id="6" name="Tekstvak 5">
            <a:extLst>
              <a:ext uri="{FF2B5EF4-FFF2-40B4-BE49-F238E27FC236}">
                <a16:creationId xmlns:a16="http://schemas.microsoft.com/office/drawing/2014/main" id="{4473C772-5730-4F86-B2DF-A8F908BE581C}"/>
              </a:ext>
            </a:extLst>
          </p:cNvPr>
          <p:cNvSpPr txBox="1"/>
          <p:nvPr/>
        </p:nvSpPr>
        <p:spPr>
          <a:xfrm>
            <a:off x="1103870" y="3477043"/>
            <a:ext cx="10116065" cy="1697068"/>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Balbezit:</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Een ploeg is in balbezit wanneer deze de bal </a:t>
            </a:r>
            <a:r>
              <a:rPr lang="nl-BE" sz="2400" b="1" u="sng" dirty="0">
                <a:solidFill>
                  <a:srgbClr val="D57B16"/>
                </a:solidFill>
                <a:latin typeface="Rubrik Bold" panose="02000503000000020004" pitchFamily="50" charset="0"/>
              </a:rPr>
              <a:t>controleert</a:t>
            </a:r>
            <a:r>
              <a:rPr lang="nl-BE" sz="2400" dirty="0">
                <a:solidFill>
                  <a:srgbClr val="434342"/>
                </a:solidFill>
                <a:latin typeface="Rubrik Bold" panose="02000503000000020004" pitchFamily="50" charset="0"/>
              </a:rPr>
              <a:t> door hem vast te houden, te dribbelen of een bal ter beschikking heeft om in te werpen.</a:t>
            </a:r>
          </a:p>
        </p:txBody>
      </p:sp>
      <p:sp>
        <p:nvSpPr>
          <p:cNvPr id="2" name="Titel 1">
            <a:extLst>
              <a:ext uri="{FF2B5EF4-FFF2-40B4-BE49-F238E27FC236}">
                <a16:creationId xmlns:a16="http://schemas.microsoft.com/office/drawing/2014/main" id="{459A9F9F-34AC-4200-993D-17863721DB68}"/>
              </a:ext>
            </a:extLst>
          </p:cNvPr>
          <p:cNvSpPr>
            <a:spLocks noGrp="1"/>
          </p:cNvSpPr>
          <p:nvPr>
            <p:ph type="title"/>
          </p:nvPr>
        </p:nvSpPr>
        <p:spPr/>
        <p:txBody>
          <a:bodyPr/>
          <a:lstStyle/>
          <a:p>
            <a:pPr algn="ctr"/>
            <a:r>
              <a:rPr lang="nl-BE" dirty="0">
                <a:solidFill>
                  <a:srgbClr val="D57B16"/>
                </a:solidFill>
                <a:latin typeface="Rubrik Bold" panose="02000503000000020004" pitchFamily="50" charset="0"/>
              </a:rPr>
              <a:t>Shotklokoperator: 24” regel</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DA902DE3-DDDE-45F5-9F76-9956C1010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03870" y="1574103"/>
            <a:ext cx="10116065" cy="4467057"/>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Een ploeg haar balbezit </a:t>
            </a:r>
            <a:r>
              <a:rPr lang="nl-BE" sz="2400" u="sng" dirty="0">
                <a:solidFill>
                  <a:srgbClr val="434342"/>
                </a:solidFill>
                <a:latin typeface="Rubrik Bold" panose="02000503000000020004" pitchFamily="50" charset="0"/>
              </a:rPr>
              <a:t>duurt voort</a:t>
            </a:r>
            <a:r>
              <a:rPr lang="nl-BE" sz="2400" dirty="0">
                <a:solidFill>
                  <a:srgbClr val="434342"/>
                </a:solidFill>
                <a:latin typeface="Rubrik Bold" panose="02000503000000020004" pitchFamily="50" charset="0"/>
              </a:rPr>
              <a:t> wanneer:</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Een speler van dat team is balbezit is</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De bal gepast wordt tussen twee spelers.</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Een ploeg zijn balbezit </a:t>
            </a:r>
            <a:r>
              <a:rPr lang="nl-BE" sz="2400" u="sng" dirty="0">
                <a:solidFill>
                  <a:srgbClr val="434342"/>
                </a:solidFill>
                <a:latin typeface="Rubrik Bold" panose="02000503000000020004" pitchFamily="50" charset="0"/>
              </a:rPr>
              <a:t>eindigt</a:t>
            </a:r>
            <a:r>
              <a:rPr lang="nl-BE" sz="2400" dirty="0">
                <a:solidFill>
                  <a:srgbClr val="434342"/>
                </a:solidFill>
                <a:latin typeface="Rubrik Bold" panose="02000503000000020004" pitchFamily="50" charset="0"/>
              </a:rPr>
              <a:t> wanneer:</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De tegenstander balbezit verwerft</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De bal dood wordt</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De bal de handen van een speler heeft verlaten bij een shot voor een velddoelpunt of een vrije worp</a:t>
            </a:r>
          </a:p>
        </p:txBody>
      </p:sp>
      <p:sp>
        <p:nvSpPr>
          <p:cNvPr id="2" name="Titel 1">
            <a:extLst>
              <a:ext uri="{FF2B5EF4-FFF2-40B4-BE49-F238E27FC236}">
                <a16:creationId xmlns:a16="http://schemas.microsoft.com/office/drawing/2014/main" id="{145FC1EA-D6F0-48C4-A8D7-15270377FCE1}"/>
              </a:ext>
            </a:extLst>
          </p:cNvPr>
          <p:cNvSpPr>
            <a:spLocks noGrp="1"/>
          </p:cNvSpPr>
          <p:nvPr>
            <p:ph type="title"/>
          </p:nvPr>
        </p:nvSpPr>
        <p:spPr>
          <a:xfrm>
            <a:off x="838200" y="365126"/>
            <a:ext cx="10515600" cy="1018832"/>
          </a:xfrm>
        </p:spPr>
        <p:txBody>
          <a:bodyPr/>
          <a:lstStyle/>
          <a:p>
            <a:r>
              <a:rPr lang="nl-BE" dirty="0">
                <a:solidFill>
                  <a:srgbClr val="D57B16"/>
                </a:solidFill>
                <a:latin typeface="Rubrik Bold" panose="02000503000000020004" pitchFamily="50" charset="0"/>
              </a:rPr>
              <a:t>Shotklokoperator: 24” regel - balbezit</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955C36F9-4F11-4860-B0A7-6B6B13A3F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03870" y="1574103"/>
            <a:ext cx="10116065" cy="3913059"/>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De shotklok wordt gestart wanneer:</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Wanneer een speler controle krijgt van een levende bal op het speelveld. Het raken door een tegenstander geeft geen recht op nieuwe shotklokperiode als diezelfde ploeg in balbezit blijft.</a:t>
            </a:r>
          </a:p>
          <a:p>
            <a:pPr lvl="1">
              <a:lnSpc>
                <a:spcPct val="150000"/>
              </a:lnSpc>
            </a:pPr>
            <a:endParaRPr lang="nl-BE" sz="2400" dirty="0">
              <a:solidFill>
                <a:srgbClr val="434342"/>
              </a:solidFill>
              <a:latin typeface="Rubrik Bold" panose="02000503000000020004" pitchFamily="50" charset="0"/>
            </a:endParaRP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Bij een inworp de bal </a:t>
            </a:r>
            <a:r>
              <a:rPr lang="nl-BE" sz="2400" u="sng" dirty="0">
                <a:solidFill>
                  <a:srgbClr val="434342"/>
                </a:solidFill>
                <a:latin typeface="Rubrik Bold" panose="02000503000000020004" pitchFamily="50" charset="0"/>
              </a:rPr>
              <a:t>geraakt</a:t>
            </a:r>
            <a:r>
              <a:rPr lang="nl-BE" sz="2400" dirty="0">
                <a:solidFill>
                  <a:srgbClr val="434342"/>
                </a:solidFill>
                <a:latin typeface="Rubrik Bold" panose="02000503000000020004" pitchFamily="50" charset="0"/>
              </a:rPr>
              <a:t> wordt door om het even welke speler op het speelveld.</a:t>
            </a:r>
          </a:p>
        </p:txBody>
      </p:sp>
      <p:sp>
        <p:nvSpPr>
          <p:cNvPr id="2" name="Titel 1">
            <a:extLst>
              <a:ext uri="{FF2B5EF4-FFF2-40B4-BE49-F238E27FC236}">
                <a16:creationId xmlns:a16="http://schemas.microsoft.com/office/drawing/2014/main" id="{C13D5FB8-2165-4B93-844B-ED59A11745BE}"/>
              </a:ext>
            </a:extLst>
          </p:cNvPr>
          <p:cNvSpPr>
            <a:spLocks noGrp="1"/>
          </p:cNvSpPr>
          <p:nvPr>
            <p:ph type="title"/>
          </p:nvPr>
        </p:nvSpPr>
        <p:spPr>
          <a:xfrm>
            <a:off x="838200" y="365126"/>
            <a:ext cx="10515600" cy="1208978"/>
          </a:xfrm>
        </p:spPr>
        <p:txBody>
          <a:bodyPr/>
          <a:lstStyle/>
          <a:p>
            <a:pPr algn="ctr"/>
            <a:r>
              <a:rPr lang="nl-BE" dirty="0">
                <a:solidFill>
                  <a:srgbClr val="D57B16"/>
                </a:solidFill>
                <a:latin typeface="Rubrik Bold" panose="02000503000000020004" pitchFamily="50" charset="0"/>
              </a:rPr>
              <a:t>Shotklokoperator: 24” starten</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48F94CB-3039-43FC-88C0-B7E643950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03870" y="1574103"/>
            <a:ext cx="10116065" cy="3913059"/>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Wanneer de bal de ring raakt van de tegenstrevers, terug starten wanneer eerste speler van de tegenstanders op terrein balbezit verwerft.</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Wanneer de andere ploeg balbezit op het terrein verwerft.</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Na een doelpunt.</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Na een fout wanneer de sanctie vrije worpen zijn.</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Na een fout met als sanctie een inworp in het verdedigend vak.</a:t>
            </a:r>
          </a:p>
          <a:p>
            <a:pPr marL="342900" indent="-342900">
              <a:lnSpc>
                <a:spcPct val="150000"/>
              </a:lnSpc>
              <a:buFont typeface="Arial" pitchFamily="34" charset="0"/>
              <a:buChar char="•"/>
            </a:pPr>
            <a:r>
              <a:rPr lang="nl-BE" sz="2400" strike="dblStrike" dirty="0">
                <a:solidFill>
                  <a:srgbClr val="434342"/>
                </a:solidFill>
                <a:latin typeface="Rubrik Bold" panose="02000503000000020004" pitchFamily="50" charset="0"/>
              </a:rPr>
              <a:t>Na een technische, onsportieve of uitsluitingsfout</a:t>
            </a:r>
            <a:r>
              <a:rPr lang="nl-BE" sz="2400" dirty="0">
                <a:solidFill>
                  <a:srgbClr val="434342"/>
                </a:solidFill>
                <a:latin typeface="Rubrik Bold" panose="02000503000000020004" pitchFamily="50" charset="0"/>
              </a:rPr>
              <a:t>!!</a:t>
            </a:r>
          </a:p>
        </p:txBody>
      </p:sp>
      <p:sp>
        <p:nvSpPr>
          <p:cNvPr id="2" name="Titel 1">
            <a:extLst>
              <a:ext uri="{FF2B5EF4-FFF2-40B4-BE49-F238E27FC236}">
                <a16:creationId xmlns:a16="http://schemas.microsoft.com/office/drawing/2014/main" id="{959D09B7-CEDB-46E7-8212-CD3BCC17ECBA}"/>
              </a:ext>
            </a:extLst>
          </p:cNvPr>
          <p:cNvSpPr>
            <a:spLocks noGrp="1"/>
          </p:cNvSpPr>
          <p:nvPr>
            <p:ph type="title"/>
          </p:nvPr>
        </p:nvSpPr>
        <p:spPr/>
        <p:txBody>
          <a:bodyPr/>
          <a:lstStyle/>
          <a:p>
            <a:pPr algn="ctr"/>
            <a:r>
              <a:rPr lang="nl-BE" dirty="0">
                <a:solidFill>
                  <a:srgbClr val="D57B16"/>
                </a:solidFill>
                <a:latin typeface="Rubrik Bold" panose="02000503000000020004" pitchFamily="50" charset="0"/>
              </a:rPr>
              <a:t>Shotklokoperator: reset naar 24”</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AF0596E0-5280-4F9A-99B2-9754BE950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03870" y="1574103"/>
            <a:ext cx="10116065" cy="3903504"/>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Nadat de bal de ring geraakt heeft na:</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een niet gelukt shot voor een velddoelpunt</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een laatste of enige vrije worp</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of bij een pass</a:t>
            </a:r>
          </a:p>
          <a:p>
            <a:pPr marL="342900" indent="-342900">
              <a:lnSpc>
                <a:spcPct val="150000"/>
              </a:lnSpc>
            </a:pPr>
            <a:r>
              <a:rPr lang="nl-BE" sz="2400" dirty="0">
                <a:solidFill>
                  <a:srgbClr val="434342"/>
                </a:solidFill>
                <a:latin typeface="Rubrik Bold" panose="02000503000000020004" pitchFamily="50" charset="0"/>
              </a:rPr>
              <a:t>dan zal de shotklok gereset worden op 14 seconden, indien dezelfde ploeg die in balbezit was vóór de bal de ring raakte, terug balbezit verwerft.</a:t>
            </a:r>
          </a:p>
        </p:txBody>
      </p:sp>
      <p:sp>
        <p:nvSpPr>
          <p:cNvPr id="2" name="Titel 1">
            <a:extLst>
              <a:ext uri="{FF2B5EF4-FFF2-40B4-BE49-F238E27FC236}">
                <a16:creationId xmlns:a16="http://schemas.microsoft.com/office/drawing/2014/main" id="{1EE389D3-77D7-4627-B237-3AD39B0B8DFF}"/>
              </a:ext>
            </a:extLst>
          </p:cNvPr>
          <p:cNvSpPr>
            <a:spLocks noGrp="1"/>
          </p:cNvSpPr>
          <p:nvPr>
            <p:ph type="title"/>
          </p:nvPr>
        </p:nvSpPr>
        <p:spPr/>
        <p:txBody>
          <a:bodyPr/>
          <a:lstStyle/>
          <a:p>
            <a:pPr algn="ctr"/>
            <a:r>
              <a:rPr lang="nl-BE" dirty="0">
                <a:solidFill>
                  <a:srgbClr val="D57B16"/>
                </a:solidFill>
                <a:latin typeface="Rubrik Bold" panose="02000503000000020004" pitchFamily="50" charset="0"/>
              </a:rPr>
              <a:t>Shotklokoperator: reset naar 14”</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147487E-8A0C-4D72-95BA-99A4A6AB3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237735" y="2339213"/>
            <a:ext cx="10116065" cy="3349507"/>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Wanneer er voor fout of overtreding gefloten wordt en de ploeg die voordien balbezit had, de bal opnieuw krijgt toegewezen voor een inworp in hun </a:t>
            </a:r>
            <a:r>
              <a:rPr lang="nl-BE" sz="2400" b="1" u="sng" dirty="0">
                <a:solidFill>
                  <a:srgbClr val="434342"/>
                </a:solidFill>
                <a:latin typeface="Rubrik Bold" panose="02000503000000020004" pitchFamily="50" charset="0"/>
              </a:rPr>
              <a:t>aanvallend vak</a:t>
            </a:r>
            <a:r>
              <a:rPr lang="nl-BE" sz="2400" dirty="0">
                <a:solidFill>
                  <a:srgbClr val="434342"/>
                </a:solidFill>
                <a:latin typeface="Rubrik Bold" panose="02000503000000020004" pitchFamily="50" charset="0"/>
              </a:rPr>
              <a:t>: </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dan </a:t>
            </a:r>
            <a:r>
              <a:rPr lang="nl-BE" sz="2400" b="1" u="sng" dirty="0">
                <a:solidFill>
                  <a:srgbClr val="434342"/>
                </a:solidFill>
                <a:latin typeface="Rubrik Bold" panose="02000503000000020004" pitchFamily="50" charset="0"/>
              </a:rPr>
              <a:t>GEEN reset </a:t>
            </a:r>
            <a:r>
              <a:rPr lang="nl-BE" sz="2400" dirty="0">
                <a:solidFill>
                  <a:srgbClr val="434342"/>
                </a:solidFill>
                <a:latin typeface="Rubrik Bold" panose="02000503000000020004" pitchFamily="50" charset="0"/>
              </a:rPr>
              <a:t>indien er nog 14” of meer resten op de shotklok. </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dan </a:t>
            </a:r>
            <a:r>
              <a:rPr lang="nl-BE" sz="2400" b="1" u="sng" dirty="0" err="1">
                <a:solidFill>
                  <a:srgbClr val="434342"/>
                </a:solidFill>
                <a:latin typeface="Rubrik Bold" panose="02000503000000020004" pitchFamily="50" charset="0"/>
              </a:rPr>
              <a:t>reset</a:t>
            </a:r>
            <a:r>
              <a:rPr lang="nl-BE" sz="2400" b="1" u="sng" dirty="0">
                <a:solidFill>
                  <a:srgbClr val="434342"/>
                </a:solidFill>
                <a:latin typeface="Rubrik Bold" panose="02000503000000020004" pitchFamily="50" charset="0"/>
              </a:rPr>
              <a:t> naar 14” </a:t>
            </a:r>
            <a:r>
              <a:rPr lang="nl-BE" sz="2400" dirty="0">
                <a:solidFill>
                  <a:srgbClr val="434342"/>
                </a:solidFill>
                <a:latin typeface="Rubrik Bold" panose="02000503000000020004" pitchFamily="50" charset="0"/>
              </a:rPr>
              <a:t>indien er nog 13” of minder resten op de shotklok.</a:t>
            </a:r>
          </a:p>
        </p:txBody>
      </p:sp>
      <p:sp>
        <p:nvSpPr>
          <p:cNvPr id="2" name="Titel 1">
            <a:extLst>
              <a:ext uri="{FF2B5EF4-FFF2-40B4-BE49-F238E27FC236}">
                <a16:creationId xmlns:a16="http://schemas.microsoft.com/office/drawing/2014/main" id="{7DA7D61B-4598-4604-9C09-702E64C8DA2C}"/>
              </a:ext>
            </a:extLst>
          </p:cNvPr>
          <p:cNvSpPr>
            <a:spLocks noGrp="1"/>
          </p:cNvSpPr>
          <p:nvPr>
            <p:ph type="title"/>
          </p:nvPr>
        </p:nvSpPr>
        <p:spPr/>
        <p:txBody>
          <a:bodyPr>
            <a:normAutofit/>
          </a:bodyPr>
          <a:lstStyle/>
          <a:p>
            <a:pPr algn="ctr"/>
            <a:r>
              <a:rPr lang="nl-BE" dirty="0">
                <a:solidFill>
                  <a:srgbClr val="D57B16"/>
                </a:solidFill>
                <a:latin typeface="Rubrik Bold" panose="02000503000000020004" pitchFamily="50" charset="0"/>
              </a:rPr>
              <a:t>Shotklokoperator:</a:t>
            </a:r>
            <a:br>
              <a:rPr lang="nl-BE" dirty="0">
                <a:solidFill>
                  <a:srgbClr val="D57B16"/>
                </a:solidFill>
                <a:latin typeface="Rubrik Bold" panose="02000503000000020004" pitchFamily="50" charset="0"/>
              </a:rPr>
            </a:br>
            <a:r>
              <a:rPr lang="nl-BE" dirty="0">
                <a:solidFill>
                  <a:srgbClr val="D57B16"/>
                </a:solidFill>
                <a:latin typeface="Rubrik Bold" panose="02000503000000020004" pitchFamily="50" charset="0"/>
              </a:rPr>
              <a:t>GEEN reset of reset naar 14”</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0A3F960-EF2E-42E3-8A84-43D809D52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03870" y="1574103"/>
            <a:ext cx="10116065" cy="2805063"/>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Voor uitbal veroorzaakt door de tegenpartij.</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Voor spelonderbreking veroorzaakt door ploeg in balbezit (gekwetste speler).</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Voor dubbelfout waarbij de ploeg die balbezit had, mag inwerpen.</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Voor sprongbalsituatie waarbij de ploeg die balbezit had, mag inwerpen</a:t>
            </a:r>
            <a:br>
              <a:rPr lang="nl-BE" sz="2400" dirty="0">
                <a:solidFill>
                  <a:srgbClr val="434342"/>
                </a:solidFill>
                <a:latin typeface="Rubrik Bold" panose="02000503000000020004" pitchFamily="50" charset="0"/>
              </a:rPr>
            </a:br>
            <a:r>
              <a:rPr lang="nl-BE" sz="2400" strike="dblStrike" dirty="0">
                <a:solidFill>
                  <a:srgbClr val="434342"/>
                </a:solidFill>
                <a:latin typeface="Rubrik Bold" panose="02000503000000020004" pitchFamily="50" charset="0"/>
              </a:rPr>
              <a:t>Vb. geklemde bal.</a:t>
            </a:r>
          </a:p>
        </p:txBody>
      </p:sp>
      <p:sp>
        <p:nvSpPr>
          <p:cNvPr id="2" name="Titel 1">
            <a:extLst>
              <a:ext uri="{FF2B5EF4-FFF2-40B4-BE49-F238E27FC236}">
                <a16:creationId xmlns:a16="http://schemas.microsoft.com/office/drawing/2014/main" id="{C7802866-A701-456E-8706-70CDD9B0AE41}"/>
              </a:ext>
            </a:extLst>
          </p:cNvPr>
          <p:cNvSpPr>
            <a:spLocks noGrp="1"/>
          </p:cNvSpPr>
          <p:nvPr>
            <p:ph type="title"/>
          </p:nvPr>
        </p:nvSpPr>
        <p:spPr/>
        <p:txBody>
          <a:bodyPr/>
          <a:lstStyle/>
          <a:p>
            <a:pPr algn="ctr"/>
            <a:r>
              <a:rPr lang="nl-BE" dirty="0">
                <a:solidFill>
                  <a:srgbClr val="D57B16"/>
                </a:solidFill>
                <a:latin typeface="Rubrik Bold" panose="02000503000000020004" pitchFamily="50" charset="0"/>
              </a:rPr>
              <a:t>Shotklokoperator: GEEN reset</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CDC7BA9E-EEAD-4F32-B3AB-CDB851690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3D9205A0-65E9-465E-BAD1-102B8B295F51}"/>
              </a:ext>
            </a:extLst>
          </p:cNvPr>
          <p:cNvSpPr>
            <a:spLocks noGrp="1"/>
          </p:cNvSpPr>
          <p:nvPr>
            <p:ph type="title"/>
          </p:nvPr>
        </p:nvSpPr>
        <p:spPr/>
        <p:txBody>
          <a:bodyPr/>
          <a:lstStyle/>
          <a:p>
            <a:r>
              <a:rPr lang="nl-BE" dirty="0">
                <a:solidFill>
                  <a:srgbClr val="D57B16"/>
                </a:solidFill>
                <a:latin typeface="Rubrik Bold" panose="02000503000000020004"/>
              </a:rPr>
              <a:t>WAT MAG JE (NIET) VERWACHTEN?</a:t>
            </a:r>
          </a:p>
        </p:txBody>
      </p:sp>
      <p:sp>
        <p:nvSpPr>
          <p:cNvPr id="5" name="Tekstvak 4">
            <a:extLst>
              <a:ext uri="{FF2B5EF4-FFF2-40B4-BE49-F238E27FC236}">
                <a16:creationId xmlns:a16="http://schemas.microsoft.com/office/drawing/2014/main" id="{FD7D4442-D411-4A48-9A0B-49C32C4F9EFF}"/>
              </a:ext>
            </a:extLst>
          </p:cNvPr>
          <p:cNvSpPr txBox="1"/>
          <p:nvPr/>
        </p:nvSpPr>
        <p:spPr>
          <a:xfrm>
            <a:off x="942680" y="1442300"/>
            <a:ext cx="10351396" cy="3709349"/>
          </a:xfrm>
          <a:prstGeom prst="rect">
            <a:avLst/>
          </a:prstGeom>
          <a:noFill/>
        </p:spPr>
        <p:txBody>
          <a:bodyPr wrap="square" rtlCol="0">
            <a:spAutoFit/>
          </a:bodyPr>
          <a:lstStyle/>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Geen cursus scheidsrechter</a:t>
            </a:r>
          </a:p>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Eventuele onduidelijkheden/verhaaltjes wegwerken</a:t>
            </a:r>
          </a:p>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Nieuwe dingen aanleren</a:t>
            </a:r>
          </a:p>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FIBA-</a:t>
            </a:r>
            <a:r>
              <a:rPr lang="nl-BE" sz="3200" dirty="0" err="1">
                <a:solidFill>
                  <a:srgbClr val="434342"/>
                </a:solidFill>
                <a:latin typeface="Rubrik Bold" panose="02000503000000020004" pitchFamily="50" charset="0"/>
              </a:rPr>
              <a:t>rules</a:t>
            </a:r>
            <a:r>
              <a:rPr lang="nl-BE" sz="3200" dirty="0">
                <a:solidFill>
                  <a:srgbClr val="434342"/>
                </a:solidFill>
                <a:latin typeface="Rubrik Bold" panose="02000503000000020004" pitchFamily="50" charset="0"/>
              </a:rPr>
              <a:t> zijn van toepassing</a:t>
            </a:r>
          </a:p>
          <a:p>
            <a:pPr marL="342900" indent="-342900">
              <a:lnSpc>
                <a:spcPct val="150000"/>
              </a:lnSpc>
              <a:buFont typeface="Arial" pitchFamily="34" charset="0"/>
              <a:buChar char="•"/>
            </a:pPr>
            <a:endParaRPr lang="nl-BE" sz="3200" dirty="0">
              <a:solidFill>
                <a:srgbClr val="434342"/>
              </a:solidFill>
              <a:latin typeface="Rubrik Bold" panose="02000503000000020004" pitchFamily="50" charset="0"/>
            </a:endParaRPr>
          </a:p>
        </p:txBody>
      </p:sp>
    </p:spTree>
    <p:extLst>
      <p:ext uri="{BB962C8B-B14F-4D97-AF65-F5344CB8AC3E}">
        <p14:creationId xmlns:p14="http://schemas.microsoft.com/office/powerpoint/2010/main" val="840355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64A26724-87A4-43CE-BCB2-943D1D9C1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1128583" y="1240470"/>
            <a:ext cx="10116065" cy="2805063"/>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De bal moet de handen van de speler hebben verlaten voordat het signaal weerklinkt van de shotklok.</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Nadat de bal de handen van de speler heeft verlaten en het signaal weerklinkt moet de bal de ring raken, in de basket gaan of het moet duidelijk zijn dat de tegenstander de bal kan vangen.</a:t>
            </a:r>
          </a:p>
        </p:txBody>
      </p:sp>
      <p:pic>
        <p:nvPicPr>
          <p:cNvPr id="2050" name="Picture 2"/>
          <p:cNvPicPr>
            <a:picLocks noChangeAspect="1" noChangeArrowheads="1"/>
          </p:cNvPicPr>
          <p:nvPr/>
        </p:nvPicPr>
        <p:blipFill>
          <a:blip r:embed="rId4" cstate="print"/>
          <a:srcRect/>
          <a:stretch>
            <a:fillRect/>
          </a:stretch>
        </p:blipFill>
        <p:spPr bwMode="auto">
          <a:xfrm>
            <a:off x="2529146" y="4172934"/>
            <a:ext cx="7067935" cy="1967519"/>
          </a:xfrm>
          <a:prstGeom prst="rect">
            <a:avLst/>
          </a:prstGeom>
          <a:noFill/>
          <a:ln w="9525">
            <a:noFill/>
            <a:miter lim="800000"/>
            <a:headEnd/>
            <a:tailEnd/>
          </a:ln>
        </p:spPr>
      </p:pic>
      <p:sp>
        <p:nvSpPr>
          <p:cNvPr id="2" name="Titel 1">
            <a:extLst>
              <a:ext uri="{FF2B5EF4-FFF2-40B4-BE49-F238E27FC236}">
                <a16:creationId xmlns:a16="http://schemas.microsoft.com/office/drawing/2014/main" id="{D60A4D5E-7CEA-417C-9EA4-B25D84A7994E}"/>
              </a:ext>
            </a:extLst>
          </p:cNvPr>
          <p:cNvSpPr>
            <a:spLocks noGrp="1"/>
          </p:cNvSpPr>
          <p:nvPr>
            <p:ph type="title"/>
          </p:nvPr>
        </p:nvSpPr>
        <p:spPr>
          <a:xfrm>
            <a:off x="838200" y="365125"/>
            <a:ext cx="10515600" cy="994023"/>
          </a:xfrm>
        </p:spPr>
        <p:txBody>
          <a:bodyPr/>
          <a:lstStyle/>
          <a:p>
            <a:pPr algn="ctr"/>
            <a:r>
              <a:rPr lang="nl-BE" dirty="0">
                <a:solidFill>
                  <a:srgbClr val="D57B16"/>
                </a:solidFill>
                <a:latin typeface="Rubrik Bold" panose="02000503000000020004" pitchFamily="50" charset="0"/>
              </a:rPr>
              <a:t>Shotklokoperator: 24” regel</a:t>
            </a:r>
            <a:endParaRPr lang="nl-NL" dirty="0"/>
          </a:p>
        </p:txBody>
      </p:sp>
    </p:spTree>
    <p:extLst>
      <p:ext uri="{BB962C8B-B14F-4D97-AF65-F5344CB8AC3E}">
        <p14:creationId xmlns:p14="http://schemas.microsoft.com/office/powerpoint/2010/main" val="995599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AE33FC94-8968-7C4A-99FF-E172F0E33771}"/>
              </a:ext>
            </a:extLst>
          </p:cNvPr>
          <p:cNvSpPr/>
          <p:nvPr/>
        </p:nvSpPr>
        <p:spPr>
          <a:xfrm>
            <a:off x="1684775" y="3047901"/>
            <a:ext cx="2019718" cy="244800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Rubrik" panose="02000503000000020004" pitchFamily="50" charset="0"/>
                <a:ea typeface="+mn-ea"/>
                <a:cs typeface="+mn-cs"/>
              </a:rPr>
              <a:t>Een ploeg verwerft balcontrole van een levende bal op het terrein.</a:t>
            </a:r>
          </a:p>
        </p:txBody>
      </p:sp>
      <p:sp>
        <p:nvSpPr>
          <p:cNvPr id="13" name="AutoShape 85">
            <a:extLst>
              <a:ext uri="{FF2B5EF4-FFF2-40B4-BE49-F238E27FC236}">
                <a16:creationId xmlns:a16="http://schemas.microsoft.com/office/drawing/2014/main" id="{62A08158-3433-A54E-90E6-A04DC6017AC2}"/>
              </a:ext>
            </a:extLst>
          </p:cNvPr>
          <p:cNvSpPr>
            <a:spLocks noChangeAspect="1" noEditPoints="1" noChangeArrowheads="1" noChangeShapeType="1" noTextEdit="1"/>
          </p:cNvSpPr>
          <p:nvPr/>
        </p:nvSpPr>
        <p:spPr bwMode="auto">
          <a:xfrm>
            <a:off x="1769444" y="1204008"/>
            <a:ext cx="1935049" cy="1581269"/>
          </a:xfrm>
          <a:prstGeom prst="roundRect">
            <a:avLst>
              <a:gd name="adj" fmla="val 16667"/>
            </a:avLst>
          </a:prstGeom>
          <a:solidFill>
            <a:srgbClr val="000000"/>
          </a:solidFill>
          <a:ln w="38100">
            <a:solidFill>
              <a:srgbClr val="A5A5A5"/>
            </a:solidFill>
            <a:round/>
            <a:headEnd/>
            <a:tailEnd/>
          </a:ln>
          <a:effectLst>
            <a:outerShdw dist="28398" dir="3806097" algn="ctr" rotWithShape="0">
              <a:srgbClr val="7F7F7F">
                <a:alpha val="50000"/>
              </a:srgbClr>
            </a:outerShdw>
          </a:effectLst>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BE" sz="11500" b="0" i="0" u="none" strike="noStrike" kern="1200" cap="none" spc="0" normalizeH="0" baseline="0" noProof="0">
                <a:ln>
                  <a:noFill/>
                </a:ln>
                <a:solidFill>
                  <a:srgbClr val="FF0000"/>
                </a:solidFill>
                <a:effectLst/>
                <a:uLnTx/>
                <a:uFillTx/>
                <a:latin typeface="Fiba" pitchFamily="2" charset="0"/>
                <a:ea typeface="Times New Roman" panose="02020603050405020304" pitchFamily="18" charset="0"/>
                <a:cs typeface="Times New Roman" panose="02020603050405020304" pitchFamily="18" charset="0"/>
              </a:rPr>
              <a:t>24</a:t>
            </a:r>
            <a:endParaRPr kumimoji="0" lang="nl-BE" sz="5400" b="0" i="0" u="none" strike="noStrike" kern="1200" cap="none" spc="0" normalizeH="0" baseline="0" noProof="0">
              <a:ln>
                <a:noFill/>
              </a:ln>
              <a:solidFill>
                <a:srgbClr val="000000"/>
              </a:solidFill>
              <a:effectLst/>
              <a:uLnTx/>
              <a:uFillTx/>
              <a:latin typeface="Univers LT Std 57 Cn" pitchFamily="2" charset="0"/>
              <a:ea typeface="Times New Roman" panose="02020603050405020304" pitchFamily="18" charset="0"/>
              <a:cs typeface="Times New Roman" panose="02020603050405020304" pitchFamily="18" charset="0"/>
            </a:endParaRPr>
          </a:p>
        </p:txBody>
      </p:sp>
      <p:sp>
        <p:nvSpPr>
          <p:cNvPr id="14" name="Rectángulo redondeado 13">
            <a:extLst>
              <a:ext uri="{FF2B5EF4-FFF2-40B4-BE49-F238E27FC236}">
                <a16:creationId xmlns:a16="http://schemas.microsoft.com/office/drawing/2014/main" id="{8B9BA115-CB5E-D548-B88B-EDB26403E335}"/>
              </a:ext>
            </a:extLst>
          </p:cNvPr>
          <p:cNvSpPr/>
          <p:nvPr/>
        </p:nvSpPr>
        <p:spPr>
          <a:xfrm>
            <a:off x="3973382" y="3047901"/>
            <a:ext cx="1935049" cy="244800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Rubrik" panose="02000503000000020004" pitchFamily="50" charset="0"/>
                <a:ea typeface="+mn-ea"/>
                <a:cs typeface="+mn-cs"/>
              </a:rPr>
              <a:t>Inworp na een geldig velddoelpunt.</a:t>
            </a:r>
          </a:p>
        </p:txBody>
      </p:sp>
      <p:sp>
        <p:nvSpPr>
          <p:cNvPr id="15" name="Rectángulo redondeado 14">
            <a:extLst>
              <a:ext uri="{FF2B5EF4-FFF2-40B4-BE49-F238E27FC236}">
                <a16:creationId xmlns:a16="http://schemas.microsoft.com/office/drawing/2014/main" id="{578EC8D2-200B-424B-A006-09A8C9636EA7}"/>
              </a:ext>
            </a:extLst>
          </p:cNvPr>
          <p:cNvSpPr/>
          <p:nvPr/>
        </p:nvSpPr>
        <p:spPr>
          <a:xfrm>
            <a:off x="6177320" y="3047898"/>
            <a:ext cx="1935049" cy="244800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Rubrik" panose="02000503000000020004" pitchFamily="50" charset="0"/>
                <a:ea typeface="+mn-ea"/>
                <a:cs typeface="+mn-cs"/>
              </a:rPr>
              <a:t>Inworp in de verdedigings-helft na een TF, fout of overtreding van de tegenpartij.</a:t>
            </a:r>
          </a:p>
        </p:txBody>
      </p:sp>
      <p:sp>
        <p:nvSpPr>
          <p:cNvPr id="16" name="Rectángulo redondeado 15">
            <a:extLst>
              <a:ext uri="{FF2B5EF4-FFF2-40B4-BE49-F238E27FC236}">
                <a16:creationId xmlns:a16="http://schemas.microsoft.com/office/drawing/2014/main" id="{F54067AD-9B47-374C-9C52-981349C79F2B}"/>
              </a:ext>
            </a:extLst>
          </p:cNvPr>
          <p:cNvSpPr/>
          <p:nvPr/>
        </p:nvSpPr>
        <p:spPr>
          <a:xfrm>
            <a:off x="8381258" y="3047897"/>
            <a:ext cx="1935049" cy="244800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Rubrik" panose="02000503000000020004" pitchFamily="50" charset="0"/>
                <a:ea typeface="+mn-ea"/>
                <a:cs typeface="+mn-cs"/>
              </a:rPr>
              <a:t>Als het spel wordt onderbroken door een actie van de ploeg die niet in balbezit was.</a:t>
            </a:r>
          </a:p>
        </p:txBody>
      </p:sp>
      <p:sp>
        <p:nvSpPr>
          <p:cNvPr id="12" name="AutoShape 85">
            <a:extLst>
              <a:ext uri="{FF2B5EF4-FFF2-40B4-BE49-F238E27FC236}">
                <a16:creationId xmlns:a16="http://schemas.microsoft.com/office/drawing/2014/main" id="{B7772221-1D35-0349-9419-1D31FBE54B12}"/>
              </a:ext>
            </a:extLst>
          </p:cNvPr>
          <p:cNvSpPr>
            <a:spLocks noChangeAspect="1" noEditPoints="1" noChangeArrowheads="1" noChangeShapeType="1" noTextEdit="1"/>
          </p:cNvSpPr>
          <p:nvPr/>
        </p:nvSpPr>
        <p:spPr bwMode="auto">
          <a:xfrm>
            <a:off x="3973382" y="1201466"/>
            <a:ext cx="1935049" cy="1581269"/>
          </a:xfrm>
          <a:prstGeom prst="roundRect">
            <a:avLst>
              <a:gd name="adj" fmla="val 16667"/>
            </a:avLst>
          </a:prstGeom>
          <a:solidFill>
            <a:srgbClr val="000000"/>
          </a:solidFill>
          <a:ln w="38100">
            <a:solidFill>
              <a:srgbClr val="A5A5A5"/>
            </a:solidFill>
            <a:round/>
            <a:headEnd/>
            <a:tailEnd/>
          </a:ln>
          <a:effectLst>
            <a:outerShdw dist="28398" dir="3806097" algn="ctr" rotWithShape="0">
              <a:srgbClr val="7F7F7F">
                <a:alpha val="50000"/>
              </a:srgbClr>
            </a:outerShdw>
          </a:effectLst>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BE" sz="11500" b="0" i="0" u="none" strike="noStrike" kern="1200" cap="none" spc="0" normalizeH="0" baseline="0" noProof="0">
                <a:ln>
                  <a:noFill/>
                </a:ln>
                <a:solidFill>
                  <a:srgbClr val="FF0000"/>
                </a:solidFill>
                <a:effectLst/>
                <a:uLnTx/>
                <a:uFillTx/>
                <a:latin typeface="Fiba" pitchFamily="2" charset="0"/>
                <a:ea typeface="Times New Roman" panose="02020603050405020304" pitchFamily="18" charset="0"/>
                <a:cs typeface="Times New Roman" panose="02020603050405020304" pitchFamily="18" charset="0"/>
              </a:rPr>
              <a:t>24</a:t>
            </a:r>
            <a:endParaRPr kumimoji="0" lang="nl-BE" sz="5400" b="0" i="0" u="none" strike="noStrike" kern="1200" cap="none" spc="0" normalizeH="0" baseline="0" noProof="0">
              <a:ln>
                <a:noFill/>
              </a:ln>
              <a:solidFill>
                <a:srgbClr val="000000"/>
              </a:solidFill>
              <a:effectLst/>
              <a:uLnTx/>
              <a:uFillTx/>
              <a:latin typeface="Univers LT Std 57 Cn" pitchFamily="2" charset="0"/>
              <a:ea typeface="Times New Roman" panose="02020603050405020304" pitchFamily="18" charset="0"/>
              <a:cs typeface="Times New Roman" panose="02020603050405020304" pitchFamily="18" charset="0"/>
            </a:endParaRPr>
          </a:p>
        </p:txBody>
      </p:sp>
      <p:sp>
        <p:nvSpPr>
          <p:cNvPr id="20" name="AutoShape 85">
            <a:extLst>
              <a:ext uri="{FF2B5EF4-FFF2-40B4-BE49-F238E27FC236}">
                <a16:creationId xmlns:a16="http://schemas.microsoft.com/office/drawing/2014/main" id="{996CBC5B-BC36-A145-91EA-27D4C3748E19}"/>
              </a:ext>
            </a:extLst>
          </p:cNvPr>
          <p:cNvSpPr>
            <a:spLocks noChangeAspect="1" noEditPoints="1" noChangeArrowheads="1" noChangeShapeType="1" noTextEdit="1"/>
          </p:cNvSpPr>
          <p:nvPr/>
        </p:nvSpPr>
        <p:spPr bwMode="auto">
          <a:xfrm>
            <a:off x="6177319" y="1201466"/>
            <a:ext cx="1935049" cy="1581269"/>
          </a:xfrm>
          <a:prstGeom prst="roundRect">
            <a:avLst>
              <a:gd name="adj" fmla="val 16667"/>
            </a:avLst>
          </a:prstGeom>
          <a:solidFill>
            <a:srgbClr val="000000"/>
          </a:solidFill>
          <a:ln w="38100">
            <a:solidFill>
              <a:srgbClr val="A5A5A5"/>
            </a:solidFill>
            <a:round/>
            <a:headEnd/>
            <a:tailEnd/>
          </a:ln>
          <a:effectLst>
            <a:outerShdw dist="28398" dir="3806097" algn="ctr" rotWithShape="0">
              <a:srgbClr val="7F7F7F">
                <a:alpha val="50000"/>
              </a:srgbClr>
            </a:outerShdw>
          </a:effectLst>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BE" sz="11500" b="0" i="0" u="none" strike="noStrike" kern="1200" cap="none" spc="0" normalizeH="0" baseline="0" noProof="0">
                <a:ln>
                  <a:noFill/>
                </a:ln>
                <a:solidFill>
                  <a:srgbClr val="FF0000"/>
                </a:solidFill>
                <a:effectLst/>
                <a:uLnTx/>
                <a:uFillTx/>
                <a:latin typeface="Fiba" pitchFamily="2" charset="0"/>
                <a:ea typeface="Times New Roman" panose="02020603050405020304" pitchFamily="18" charset="0"/>
                <a:cs typeface="Times New Roman" panose="02020603050405020304" pitchFamily="18" charset="0"/>
              </a:rPr>
              <a:t>24</a:t>
            </a:r>
            <a:endParaRPr kumimoji="0" lang="nl-BE" sz="5400" b="0" i="0" u="none" strike="noStrike" kern="1200" cap="none" spc="0" normalizeH="0" baseline="0" noProof="0">
              <a:ln>
                <a:noFill/>
              </a:ln>
              <a:solidFill>
                <a:srgbClr val="000000"/>
              </a:solidFill>
              <a:effectLst/>
              <a:uLnTx/>
              <a:uFillTx/>
              <a:latin typeface="Univers LT Std 57 Cn" pitchFamily="2" charset="0"/>
              <a:ea typeface="Times New Roman" panose="02020603050405020304" pitchFamily="18" charset="0"/>
              <a:cs typeface="Times New Roman" panose="02020603050405020304" pitchFamily="18" charset="0"/>
            </a:endParaRPr>
          </a:p>
        </p:txBody>
      </p:sp>
      <p:sp>
        <p:nvSpPr>
          <p:cNvPr id="21" name="AutoShape 85">
            <a:extLst>
              <a:ext uri="{FF2B5EF4-FFF2-40B4-BE49-F238E27FC236}">
                <a16:creationId xmlns:a16="http://schemas.microsoft.com/office/drawing/2014/main" id="{7B1B5237-DC7B-B548-BD89-C567773FD3B6}"/>
              </a:ext>
            </a:extLst>
          </p:cNvPr>
          <p:cNvSpPr>
            <a:spLocks noChangeAspect="1" noEditPoints="1" noChangeArrowheads="1" noChangeShapeType="1" noTextEdit="1"/>
          </p:cNvSpPr>
          <p:nvPr/>
        </p:nvSpPr>
        <p:spPr bwMode="auto">
          <a:xfrm>
            <a:off x="8381258" y="1201465"/>
            <a:ext cx="1935049" cy="1581269"/>
          </a:xfrm>
          <a:prstGeom prst="roundRect">
            <a:avLst>
              <a:gd name="adj" fmla="val 16667"/>
            </a:avLst>
          </a:prstGeom>
          <a:solidFill>
            <a:srgbClr val="000000"/>
          </a:solidFill>
          <a:ln w="38100">
            <a:solidFill>
              <a:srgbClr val="A5A5A5"/>
            </a:solidFill>
            <a:round/>
            <a:headEnd/>
            <a:tailEnd/>
          </a:ln>
          <a:effectLst>
            <a:outerShdw dist="28398" dir="3806097" algn="ctr" rotWithShape="0">
              <a:srgbClr val="7F7F7F">
                <a:alpha val="50000"/>
              </a:srgbClr>
            </a:outerShdw>
          </a:effectLst>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BE" sz="11500" b="0" i="0" u="none" strike="noStrike" kern="1200" cap="none" spc="0" normalizeH="0" baseline="0" noProof="0">
                <a:ln>
                  <a:noFill/>
                </a:ln>
                <a:solidFill>
                  <a:srgbClr val="FF0000"/>
                </a:solidFill>
                <a:effectLst/>
                <a:uLnTx/>
                <a:uFillTx/>
                <a:latin typeface="Fiba" pitchFamily="2" charset="0"/>
                <a:ea typeface="Times New Roman" panose="02020603050405020304" pitchFamily="18" charset="0"/>
                <a:cs typeface="Times New Roman" panose="02020603050405020304" pitchFamily="18" charset="0"/>
              </a:rPr>
              <a:t>24</a:t>
            </a:r>
            <a:endParaRPr kumimoji="0" lang="nl-BE" sz="5400" b="0" i="0" u="none" strike="noStrike" kern="1200" cap="none" spc="0" normalizeH="0" baseline="0" noProof="0">
              <a:ln>
                <a:noFill/>
              </a:ln>
              <a:solidFill>
                <a:srgbClr val="000000"/>
              </a:solidFill>
              <a:effectLst/>
              <a:uLnTx/>
              <a:uFillTx/>
              <a:latin typeface="Univers LT Std 57 Cn" pitchFamily="2" charset="0"/>
              <a:ea typeface="Times New Roman" panose="02020603050405020304" pitchFamily="18" charset="0"/>
              <a:cs typeface="Times New Roman" panose="02020603050405020304" pitchFamily="18" charset="0"/>
            </a:endParaRPr>
          </a:p>
        </p:txBody>
      </p:sp>
      <p:pic>
        <p:nvPicPr>
          <p:cNvPr id="18" name="Content Placeholder 4">
            <a:extLst>
              <a:ext uri="{FF2B5EF4-FFF2-40B4-BE49-F238E27FC236}">
                <a16:creationId xmlns:a16="http://schemas.microsoft.com/office/drawing/2014/main" id="{6B29B2E0-C01A-41E4-87DD-16ED989F1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2" name="Titel 1">
            <a:extLst>
              <a:ext uri="{FF2B5EF4-FFF2-40B4-BE49-F238E27FC236}">
                <a16:creationId xmlns:a16="http://schemas.microsoft.com/office/drawing/2014/main" id="{75FD2918-00B3-4CC6-A308-91F361D91D69}"/>
              </a:ext>
            </a:extLst>
          </p:cNvPr>
          <p:cNvSpPr>
            <a:spLocks noGrp="1"/>
          </p:cNvSpPr>
          <p:nvPr>
            <p:ph type="title"/>
          </p:nvPr>
        </p:nvSpPr>
        <p:spPr>
          <a:xfrm>
            <a:off x="838200" y="232542"/>
            <a:ext cx="10515600" cy="836340"/>
          </a:xfrm>
        </p:spPr>
        <p:txBody>
          <a:bodyPr/>
          <a:lstStyle/>
          <a:p>
            <a:pPr algn="ctr"/>
            <a:r>
              <a:rPr lang="nl-BE" dirty="0">
                <a:latin typeface="Rubrik" panose="02000503000000020004" pitchFamily="50" charset="0"/>
              </a:rPr>
              <a:t>Samenvatting: reset naar 24 seconden</a:t>
            </a:r>
            <a:endParaRPr lang="nl-NL" dirty="0">
              <a:latin typeface="Rubrik" panose="02000503000000020004" pitchFamily="50" charset="0"/>
            </a:endParaRPr>
          </a:p>
        </p:txBody>
      </p:sp>
    </p:spTree>
    <p:extLst>
      <p:ext uri="{BB962C8B-B14F-4D97-AF65-F5344CB8AC3E}">
        <p14:creationId xmlns:p14="http://schemas.microsoft.com/office/powerpoint/2010/main" val="1536961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AE33FC94-8968-7C4A-99FF-E172F0E33771}"/>
              </a:ext>
            </a:extLst>
          </p:cNvPr>
          <p:cNvSpPr/>
          <p:nvPr/>
        </p:nvSpPr>
        <p:spPr>
          <a:xfrm>
            <a:off x="312386" y="3084968"/>
            <a:ext cx="2019718" cy="216000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Rubrik" panose="02000503000000020004" pitchFamily="50" charset="0"/>
                <a:ea typeface="+mn-ea"/>
                <a:cs typeface="+mn-cs"/>
              </a:rPr>
              <a:t>Aanvallende rebound nadat de bal de ring geraakt heeft bij een mislukt shot.</a:t>
            </a:r>
          </a:p>
        </p:txBody>
      </p:sp>
      <p:sp>
        <p:nvSpPr>
          <p:cNvPr id="13" name="AutoShape 85">
            <a:extLst>
              <a:ext uri="{FF2B5EF4-FFF2-40B4-BE49-F238E27FC236}">
                <a16:creationId xmlns:a16="http://schemas.microsoft.com/office/drawing/2014/main" id="{62A08158-3433-A54E-90E6-A04DC6017AC2}"/>
              </a:ext>
            </a:extLst>
          </p:cNvPr>
          <p:cNvSpPr>
            <a:spLocks noChangeAspect="1" noEditPoints="1" noChangeArrowheads="1" noChangeShapeType="1" noTextEdit="1"/>
          </p:cNvSpPr>
          <p:nvPr/>
        </p:nvSpPr>
        <p:spPr bwMode="auto">
          <a:xfrm>
            <a:off x="2389410" y="1229892"/>
            <a:ext cx="1935049" cy="1581269"/>
          </a:xfrm>
          <a:prstGeom prst="roundRect">
            <a:avLst>
              <a:gd name="adj" fmla="val 16667"/>
            </a:avLst>
          </a:prstGeom>
          <a:solidFill>
            <a:srgbClr val="000000"/>
          </a:solidFill>
          <a:ln w="38100">
            <a:solidFill>
              <a:srgbClr val="A5A5A5"/>
            </a:solidFill>
            <a:round/>
            <a:headEnd/>
            <a:tailEnd/>
          </a:ln>
          <a:effectLst>
            <a:outerShdw dist="28398" dir="3806097" algn="ctr" rotWithShape="0">
              <a:srgbClr val="7F7F7F">
                <a:alpha val="50000"/>
              </a:srgbClr>
            </a:outerShdw>
          </a:effectLst>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BE" sz="9600" b="0" i="0" u="none" strike="noStrike" kern="1200" cap="none" spc="0" normalizeH="0" baseline="0" noProof="0">
                <a:ln>
                  <a:noFill/>
                </a:ln>
                <a:solidFill>
                  <a:srgbClr val="FF0000"/>
                </a:solidFill>
                <a:effectLst/>
                <a:uLnTx/>
                <a:uFillTx/>
                <a:latin typeface="Fiba" pitchFamily="2" charset="0"/>
                <a:ea typeface="Times New Roman" panose="02020603050405020304" pitchFamily="18" charset="0"/>
                <a:cs typeface="Times New Roman" panose="02020603050405020304" pitchFamily="18" charset="0"/>
              </a:rPr>
              <a:t>14</a:t>
            </a:r>
            <a:endParaRPr kumimoji="0" lang="nl-BE" sz="9600" b="0" i="0" u="none" strike="noStrike" kern="1200" cap="none" spc="0" normalizeH="0" baseline="0" noProof="0">
              <a:ln>
                <a:noFill/>
              </a:ln>
              <a:solidFill>
                <a:srgbClr val="000000"/>
              </a:solidFill>
              <a:effectLst/>
              <a:uLnTx/>
              <a:uFillTx/>
              <a:latin typeface="Univers LT Std 57 Cn" pitchFamily="2" charset="0"/>
              <a:ea typeface="Times New Roman" panose="02020603050405020304" pitchFamily="18" charset="0"/>
              <a:cs typeface="Times New Roman" panose="02020603050405020304" pitchFamily="18" charset="0"/>
            </a:endParaRPr>
          </a:p>
        </p:txBody>
      </p:sp>
      <p:sp>
        <p:nvSpPr>
          <p:cNvPr id="14" name="Rectángulo redondeado 13">
            <a:extLst>
              <a:ext uri="{FF2B5EF4-FFF2-40B4-BE49-F238E27FC236}">
                <a16:creationId xmlns:a16="http://schemas.microsoft.com/office/drawing/2014/main" id="{8B9BA115-CB5E-D548-B88B-EDB26403E335}"/>
              </a:ext>
            </a:extLst>
          </p:cNvPr>
          <p:cNvSpPr/>
          <p:nvPr/>
        </p:nvSpPr>
        <p:spPr>
          <a:xfrm>
            <a:off x="4568747" y="3084968"/>
            <a:ext cx="1935049" cy="297444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Rubrik" panose="02000503000000020004" pitchFamily="50" charset="0"/>
                <a:ea typeface="+mn-ea"/>
                <a:cs typeface="+mn-cs"/>
              </a:rPr>
              <a:t>Inworp in de aanvalshelft na een TF, fout of overtreding van de tegenstander als shotklok 13” of minder aangeeft.</a:t>
            </a:r>
          </a:p>
        </p:txBody>
      </p:sp>
      <p:sp>
        <p:nvSpPr>
          <p:cNvPr id="15" name="Rectángulo redondeado 14">
            <a:extLst>
              <a:ext uri="{FF2B5EF4-FFF2-40B4-BE49-F238E27FC236}">
                <a16:creationId xmlns:a16="http://schemas.microsoft.com/office/drawing/2014/main" id="{578EC8D2-200B-424B-A006-09A8C9636EA7}"/>
              </a:ext>
            </a:extLst>
          </p:cNvPr>
          <p:cNvSpPr/>
          <p:nvPr/>
        </p:nvSpPr>
        <p:spPr>
          <a:xfrm>
            <a:off x="6675038" y="3084968"/>
            <a:ext cx="2190504" cy="216000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Rubrik" panose="02000503000000020004" pitchFamily="50" charset="0"/>
                <a:ea typeface="+mn-ea"/>
                <a:cs typeface="+mn-cs"/>
              </a:rPr>
              <a:t>Inworp aan het inwerpstreepje in de aanvalshelft na een onsportieve of uitsluitingsfout.</a:t>
            </a:r>
          </a:p>
        </p:txBody>
      </p:sp>
      <p:sp>
        <p:nvSpPr>
          <p:cNvPr id="16" name="Rectángulo redondeado 15">
            <a:extLst>
              <a:ext uri="{FF2B5EF4-FFF2-40B4-BE49-F238E27FC236}">
                <a16:creationId xmlns:a16="http://schemas.microsoft.com/office/drawing/2014/main" id="{F54067AD-9B47-374C-9C52-981349C79F2B}"/>
              </a:ext>
            </a:extLst>
          </p:cNvPr>
          <p:cNvSpPr/>
          <p:nvPr/>
        </p:nvSpPr>
        <p:spPr>
          <a:xfrm>
            <a:off x="9131356" y="3084968"/>
            <a:ext cx="2594345" cy="2974441"/>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Rubrik" panose="02000503000000020004" pitchFamily="50" charset="0"/>
                <a:ea typeface="+mn-ea"/>
                <a:cs typeface="+mn-cs"/>
              </a:rPr>
              <a:t>In de laatste 2 minuten met 14 seconden of meer resterend op de shotklok. Na de Time Out opteert de coach voor een inworp aan het inwerpstreepje in de aanvalshelft</a:t>
            </a:r>
          </a:p>
        </p:txBody>
      </p:sp>
      <p:sp>
        <p:nvSpPr>
          <p:cNvPr id="17" name="AutoShape 85">
            <a:extLst>
              <a:ext uri="{FF2B5EF4-FFF2-40B4-BE49-F238E27FC236}">
                <a16:creationId xmlns:a16="http://schemas.microsoft.com/office/drawing/2014/main" id="{383665CF-67DF-8B4F-BC3D-BD0DCA733B4A}"/>
              </a:ext>
            </a:extLst>
          </p:cNvPr>
          <p:cNvSpPr>
            <a:spLocks noChangeAspect="1" noEditPoints="1" noChangeArrowheads="1" noChangeShapeType="1" noTextEdit="1"/>
          </p:cNvSpPr>
          <p:nvPr/>
        </p:nvSpPr>
        <p:spPr bwMode="auto">
          <a:xfrm>
            <a:off x="4568747" y="1229892"/>
            <a:ext cx="1935049" cy="1581269"/>
          </a:xfrm>
          <a:prstGeom prst="roundRect">
            <a:avLst>
              <a:gd name="adj" fmla="val 16667"/>
            </a:avLst>
          </a:prstGeom>
          <a:solidFill>
            <a:srgbClr val="000000"/>
          </a:solidFill>
          <a:ln w="38100">
            <a:solidFill>
              <a:srgbClr val="A5A5A5"/>
            </a:solidFill>
            <a:round/>
            <a:headEnd/>
            <a:tailEnd/>
          </a:ln>
          <a:effectLst>
            <a:outerShdw dist="28398" dir="3806097" algn="ctr" rotWithShape="0">
              <a:srgbClr val="7F7F7F">
                <a:alpha val="50000"/>
              </a:srgbClr>
            </a:outerShdw>
          </a:effectLst>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BE" sz="9600" b="0" i="0" u="none" strike="noStrike" kern="1200" cap="none" spc="0" normalizeH="0" baseline="0" noProof="0">
                <a:ln>
                  <a:noFill/>
                </a:ln>
                <a:solidFill>
                  <a:srgbClr val="FF0000"/>
                </a:solidFill>
                <a:effectLst/>
                <a:uLnTx/>
                <a:uFillTx/>
                <a:latin typeface="Fiba" pitchFamily="2" charset="0"/>
                <a:ea typeface="Times New Roman" panose="02020603050405020304" pitchFamily="18" charset="0"/>
                <a:cs typeface="Times New Roman" panose="02020603050405020304" pitchFamily="18" charset="0"/>
              </a:rPr>
              <a:t>14</a:t>
            </a:r>
            <a:endParaRPr kumimoji="0" lang="nl-BE" sz="9600" b="0" i="0" u="none" strike="noStrike" kern="1200" cap="none" spc="0" normalizeH="0" baseline="0" noProof="0">
              <a:ln>
                <a:noFill/>
              </a:ln>
              <a:solidFill>
                <a:srgbClr val="000000"/>
              </a:solidFill>
              <a:effectLst/>
              <a:uLnTx/>
              <a:uFillTx/>
              <a:latin typeface="Univers LT Std 57 Cn" pitchFamily="2" charset="0"/>
              <a:ea typeface="Times New Roman" panose="02020603050405020304" pitchFamily="18" charset="0"/>
              <a:cs typeface="Times New Roman" panose="02020603050405020304" pitchFamily="18" charset="0"/>
            </a:endParaRPr>
          </a:p>
        </p:txBody>
      </p:sp>
      <p:sp>
        <p:nvSpPr>
          <p:cNvPr id="18" name="AutoShape 85">
            <a:extLst>
              <a:ext uri="{FF2B5EF4-FFF2-40B4-BE49-F238E27FC236}">
                <a16:creationId xmlns:a16="http://schemas.microsoft.com/office/drawing/2014/main" id="{2787FFAC-4E0E-EB46-BCF5-6A633D07160B}"/>
              </a:ext>
            </a:extLst>
          </p:cNvPr>
          <p:cNvSpPr>
            <a:spLocks noChangeAspect="1" noEditPoints="1" noChangeArrowheads="1" noChangeShapeType="1" noTextEdit="1"/>
          </p:cNvSpPr>
          <p:nvPr/>
        </p:nvSpPr>
        <p:spPr bwMode="auto">
          <a:xfrm>
            <a:off x="6802765" y="1229892"/>
            <a:ext cx="1935049" cy="1581269"/>
          </a:xfrm>
          <a:prstGeom prst="roundRect">
            <a:avLst>
              <a:gd name="adj" fmla="val 16667"/>
            </a:avLst>
          </a:prstGeom>
          <a:solidFill>
            <a:srgbClr val="000000"/>
          </a:solidFill>
          <a:ln w="38100">
            <a:solidFill>
              <a:srgbClr val="A5A5A5"/>
            </a:solidFill>
            <a:round/>
            <a:headEnd/>
            <a:tailEnd/>
          </a:ln>
          <a:effectLst>
            <a:outerShdw dist="28398" dir="3806097" algn="ctr" rotWithShape="0">
              <a:srgbClr val="7F7F7F">
                <a:alpha val="50000"/>
              </a:srgbClr>
            </a:outerShdw>
          </a:effectLst>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BE" sz="9600" b="0" i="0" u="none" strike="noStrike" kern="1200" cap="none" spc="0" normalizeH="0" baseline="0" noProof="0">
                <a:ln>
                  <a:noFill/>
                </a:ln>
                <a:solidFill>
                  <a:srgbClr val="FF0000"/>
                </a:solidFill>
                <a:effectLst/>
                <a:uLnTx/>
                <a:uFillTx/>
                <a:latin typeface="Fiba" pitchFamily="2" charset="0"/>
                <a:ea typeface="Times New Roman" panose="02020603050405020304" pitchFamily="18" charset="0"/>
                <a:cs typeface="Times New Roman" panose="02020603050405020304" pitchFamily="18" charset="0"/>
              </a:rPr>
              <a:t>14</a:t>
            </a:r>
            <a:endParaRPr kumimoji="0" lang="nl-BE" sz="9600" b="0" i="0" u="none" strike="noStrike" kern="1200" cap="none" spc="0" normalizeH="0" baseline="0" noProof="0">
              <a:ln>
                <a:noFill/>
              </a:ln>
              <a:solidFill>
                <a:srgbClr val="000000"/>
              </a:solidFill>
              <a:effectLst/>
              <a:uLnTx/>
              <a:uFillTx/>
              <a:latin typeface="Univers LT Std 57 Cn" pitchFamily="2" charset="0"/>
              <a:ea typeface="Times New Roman" panose="02020603050405020304" pitchFamily="18" charset="0"/>
              <a:cs typeface="Times New Roman" panose="02020603050405020304" pitchFamily="18" charset="0"/>
            </a:endParaRPr>
          </a:p>
        </p:txBody>
      </p:sp>
      <p:sp>
        <p:nvSpPr>
          <p:cNvPr id="19" name="AutoShape 85">
            <a:extLst>
              <a:ext uri="{FF2B5EF4-FFF2-40B4-BE49-F238E27FC236}">
                <a16:creationId xmlns:a16="http://schemas.microsoft.com/office/drawing/2014/main" id="{8C1B20AE-473D-7A41-9597-95A4B51B8B5A}"/>
              </a:ext>
            </a:extLst>
          </p:cNvPr>
          <p:cNvSpPr>
            <a:spLocks noChangeAspect="1" noEditPoints="1" noChangeArrowheads="1" noChangeShapeType="1" noTextEdit="1"/>
          </p:cNvSpPr>
          <p:nvPr/>
        </p:nvSpPr>
        <p:spPr bwMode="auto">
          <a:xfrm>
            <a:off x="9461003" y="1241077"/>
            <a:ext cx="1935049" cy="1581269"/>
          </a:xfrm>
          <a:prstGeom prst="roundRect">
            <a:avLst>
              <a:gd name="adj" fmla="val 16667"/>
            </a:avLst>
          </a:prstGeom>
          <a:solidFill>
            <a:srgbClr val="000000"/>
          </a:solidFill>
          <a:ln w="38100">
            <a:solidFill>
              <a:srgbClr val="A5A5A5"/>
            </a:solidFill>
            <a:round/>
            <a:headEnd/>
            <a:tailEnd/>
          </a:ln>
          <a:effectLst>
            <a:outerShdw dist="28398" dir="3806097" algn="ctr" rotWithShape="0">
              <a:srgbClr val="7F7F7F">
                <a:alpha val="50000"/>
              </a:srgbClr>
            </a:outerShdw>
          </a:effectLst>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BE" sz="9600" b="0" i="0" u="none" strike="noStrike" kern="1200" cap="none" spc="0" normalizeH="0" baseline="0" noProof="0">
                <a:ln>
                  <a:noFill/>
                </a:ln>
                <a:solidFill>
                  <a:srgbClr val="FF0000"/>
                </a:solidFill>
                <a:effectLst/>
                <a:uLnTx/>
                <a:uFillTx/>
                <a:latin typeface="Fiba" pitchFamily="2" charset="0"/>
                <a:ea typeface="Times New Roman" panose="02020603050405020304" pitchFamily="18" charset="0"/>
                <a:cs typeface="Times New Roman" panose="02020603050405020304" pitchFamily="18" charset="0"/>
              </a:rPr>
              <a:t>14</a:t>
            </a:r>
            <a:endParaRPr kumimoji="0" lang="nl-BE" sz="9600" b="0" i="0" u="none" strike="noStrike" kern="1200" cap="none" spc="0" normalizeH="0" baseline="0" noProof="0">
              <a:ln>
                <a:noFill/>
              </a:ln>
              <a:solidFill>
                <a:srgbClr val="000000"/>
              </a:solidFill>
              <a:effectLst/>
              <a:uLnTx/>
              <a:uFillTx/>
              <a:latin typeface="Univers LT Std 57 Cn" pitchFamily="2" charset="0"/>
              <a:ea typeface="Times New Roman" panose="02020603050405020304" pitchFamily="18" charset="0"/>
              <a:cs typeface="Times New Roman" panose="02020603050405020304" pitchFamily="18" charset="0"/>
            </a:endParaRPr>
          </a:p>
        </p:txBody>
      </p:sp>
      <p:sp>
        <p:nvSpPr>
          <p:cNvPr id="12" name="AutoShape 85">
            <a:extLst>
              <a:ext uri="{FF2B5EF4-FFF2-40B4-BE49-F238E27FC236}">
                <a16:creationId xmlns:a16="http://schemas.microsoft.com/office/drawing/2014/main" id="{8C6ACBA1-2766-4F4B-A3E1-73CC28A7AAB3}"/>
              </a:ext>
            </a:extLst>
          </p:cNvPr>
          <p:cNvSpPr>
            <a:spLocks noChangeAspect="1" noEditPoints="1" noChangeArrowheads="1" noChangeShapeType="1" noTextEdit="1"/>
          </p:cNvSpPr>
          <p:nvPr/>
        </p:nvSpPr>
        <p:spPr bwMode="auto">
          <a:xfrm>
            <a:off x="354721" y="1241076"/>
            <a:ext cx="1935049" cy="1581269"/>
          </a:xfrm>
          <a:prstGeom prst="roundRect">
            <a:avLst>
              <a:gd name="adj" fmla="val 16667"/>
            </a:avLst>
          </a:prstGeom>
          <a:solidFill>
            <a:srgbClr val="000000"/>
          </a:solidFill>
          <a:ln w="38100">
            <a:solidFill>
              <a:srgbClr val="A5A5A5"/>
            </a:solidFill>
            <a:round/>
            <a:headEnd/>
            <a:tailEnd/>
          </a:ln>
          <a:effectLst>
            <a:outerShdw dist="28398" dir="3806097" algn="ctr" rotWithShape="0">
              <a:srgbClr val="7F7F7F">
                <a:alpha val="50000"/>
              </a:srgbClr>
            </a:outerShdw>
          </a:effectLst>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BE" sz="9600" b="0" i="0" u="none" strike="noStrike" kern="1200" cap="none" spc="0" normalizeH="0" baseline="0" noProof="0">
                <a:ln>
                  <a:noFill/>
                </a:ln>
                <a:solidFill>
                  <a:srgbClr val="FF0000"/>
                </a:solidFill>
                <a:effectLst/>
                <a:uLnTx/>
                <a:uFillTx/>
                <a:latin typeface="Fiba" pitchFamily="2" charset="0"/>
                <a:ea typeface="Times New Roman" panose="02020603050405020304" pitchFamily="18" charset="0"/>
                <a:cs typeface="Times New Roman" panose="02020603050405020304" pitchFamily="18" charset="0"/>
              </a:rPr>
              <a:t>14</a:t>
            </a:r>
            <a:endParaRPr kumimoji="0" lang="nl-BE" sz="9600" b="0" i="0" u="none" strike="noStrike" kern="1200" cap="none" spc="0" normalizeH="0" baseline="0" noProof="0">
              <a:ln>
                <a:noFill/>
              </a:ln>
              <a:solidFill>
                <a:srgbClr val="000000"/>
              </a:solidFill>
              <a:effectLst/>
              <a:uLnTx/>
              <a:uFillTx/>
              <a:latin typeface="Univers LT Std 57 Cn" pitchFamily="2" charset="0"/>
              <a:ea typeface="Times New Roman" panose="02020603050405020304" pitchFamily="18" charset="0"/>
              <a:cs typeface="Times New Roman" panose="02020603050405020304" pitchFamily="18" charset="0"/>
            </a:endParaRPr>
          </a:p>
        </p:txBody>
      </p:sp>
      <p:sp>
        <p:nvSpPr>
          <p:cNvPr id="20" name="Rectángulo redondeado 7">
            <a:extLst>
              <a:ext uri="{FF2B5EF4-FFF2-40B4-BE49-F238E27FC236}">
                <a16:creationId xmlns:a16="http://schemas.microsoft.com/office/drawing/2014/main" id="{DF3362CB-EBE7-4023-9E81-54F4389DF62C}"/>
              </a:ext>
            </a:extLst>
          </p:cNvPr>
          <p:cNvSpPr/>
          <p:nvPr/>
        </p:nvSpPr>
        <p:spPr>
          <a:xfrm>
            <a:off x="2389410" y="3084968"/>
            <a:ext cx="2019718" cy="2160000"/>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white"/>
                </a:solidFill>
                <a:effectLst/>
                <a:uLnTx/>
                <a:uFillTx/>
                <a:latin typeface="Rubrik" panose="02000503000000020004" pitchFamily="50" charset="0"/>
                <a:ea typeface="+mn-ea"/>
                <a:cs typeface="+mn-cs"/>
              </a:rPr>
              <a:t>Als de aanvallende ploeg de bal terug krijgt voor een inworp na een geklemde bal.</a:t>
            </a:r>
          </a:p>
        </p:txBody>
      </p:sp>
      <p:pic>
        <p:nvPicPr>
          <p:cNvPr id="22" name="Content Placeholder 4">
            <a:extLst>
              <a:ext uri="{FF2B5EF4-FFF2-40B4-BE49-F238E27FC236}">
                <a16:creationId xmlns:a16="http://schemas.microsoft.com/office/drawing/2014/main" id="{420C4234-C7BD-4C7B-B875-5236FCF4CF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2" name="Titel 1">
            <a:extLst>
              <a:ext uri="{FF2B5EF4-FFF2-40B4-BE49-F238E27FC236}">
                <a16:creationId xmlns:a16="http://schemas.microsoft.com/office/drawing/2014/main" id="{B229C74C-15EF-4BAE-B868-47EF1842702A}"/>
              </a:ext>
            </a:extLst>
          </p:cNvPr>
          <p:cNvSpPr>
            <a:spLocks noGrp="1"/>
          </p:cNvSpPr>
          <p:nvPr>
            <p:ph type="title"/>
          </p:nvPr>
        </p:nvSpPr>
        <p:spPr>
          <a:xfrm>
            <a:off x="838200" y="228221"/>
            <a:ext cx="10515600" cy="875951"/>
          </a:xfrm>
        </p:spPr>
        <p:txBody>
          <a:bodyPr/>
          <a:lstStyle/>
          <a:p>
            <a:pPr algn="ctr"/>
            <a:r>
              <a:rPr lang="nl-BE" dirty="0">
                <a:latin typeface="Rubrik" panose="02000503000000020004" pitchFamily="50" charset="0"/>
              </a:rPr>
              <a:t>Samenvatting: reset naar 14 seconden</a:t>
            </a:r>
            <a:endParaRPr lang="nl-NL" dirty="0">
              <a:latin typeface="Rubrik" panose="02000503000000020004" pitchFamily="50" charset="0"/>
            </a:endParaRPr>
          </a:p>
        </p:txBody>
      </p:sp>
    </p:spTree>
    <p:extLst>
      <p:ext uri="{BB962C8B-B14F-4D97-AF65-F5344CB8AC3E}">
        <p14:creationId xmlns:p14="http://schemas.microsoft.com/office/powerpoint/2010/main" val="2712640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AE33FC94-8968-7C4A-99FF-E172F0E33771}"/>
              </a:ext>
            </a:extLst>
          </p:cNvPr>
          <p:cNvSpPr/>
          <p:nvPr/>
        </p:nvSpPr>
        <p:spPr>
          <a:xfrm>
            <a:off x="442257" y="2717330"/>
            <a:ext cx="1636168" cy="2922397"/>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prstClr val="white"/>
                </a:solidFill>
                <a:effectLst/>
                <a:uLnTx/>
                <a:uFillTx/>
                <a:latin typeface="Rubrik" panose="02000503000000020004" pitchFamily="50" charset="0"/>
                <a:ea typeface="+mn-ea"/>
                <a:cs typeface="+mn-cs"/>
              </a:rPr>
              <a:t>Het spel wordt onderbroken als gevolg van een actie van de ploeg in balbezit.</a:t>
            </a:r>
          </a:p>
        </p:txBody>
      </p:sp>
      <p:sp>
        <p:nvSpPr>
          <p:cNvPr id="14" name="Rectángulo redondeado 13">
            <a:extLst>
              <a:ext uri="{FF2B5EF4-FFF2-40B4-BE49-F238E27FC236}">
                <a16:creationId xmlns:a16="http://schemas.microsoft.com/office/drawing/2014/main" id="{8B9BA115-CB5E-D548-B88B-EDB26403E335}"/>
              </a:ext>
            </a:extLst>
          </p:cNvPr>
          <p:cNvSpPr/>
          <p:nvPr/>
        </p:nvSpPr>
        <p:spPr>
          <a:xfrm>
            <a:off x="2226917" y="2717329"/>
            <a:ext cx="1798511" cy="3017617"/>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prstClr val="white"/>
                </a:solidFill>
                <a:effectLst/>
                <a:uLnTx/>
                <a:uFillTx/>
                <a:latin typeface="Rubrik" panose="02000503000000020004" pitchFamily="50" charset="0"/>
                <a:ea typeface="+mn-ea"/>
                <a:cs typeface="+mn-cs"/>
              </a:rPr>
              <a:t>Het spel wordt onderbroken ten gevolge van een actie die niet gerelateerd is aan één van beide ploegen, tenzij dit de tegenpartij zou benadelen.</a:t>
            </a:r>
          </a:p>
        </p:txBody>
      </p:sp>
      <p:sp>
        <p:nvSpPr>
          <p:cNvPr id="11" name="Rectángulo redondeado 10">
            <a:extLst>
              <a:ext uri="{FF2B5EF4-FFF2-40B4-BE49-F238E27FC236}">
                <a16:creationId xmlns:a16="http://schemas.microsoft.com/office/drawing/2014/main" id="{9E679E12-2BEE-164A-B8AC-40F859EF1381}"/>
              </a:ext>
            </a:extLst>
          </p:cNvPr>
          <p:cNvSpPr/>
          <p:nvPr/>
        </p:nvSpPr>
        <p:spPr>
          <a:xfrm>
            <a:off x="595552" y="1140253"/>
            <a:ext cx="1409700" cy="1375872"/>
          </a:xfrm>
          <a:prstGeom prst="roundRect">
            <a:avLst/>
          </a:prstGeom>
          <a:solidFill>
            <a:schemeClr val="tx1"/>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800" b="0" i="0" u="none" strike="noStrike" kern="1200" cap="none" spc="0" normalizeH="0" baseline="0" noProof="0">
                <a:ln>
                  <a:noFill/>
                </a:ln>
                <a:solidFill>
                  <a:srgbClr val="FF0000"/>
                </a:solidFill>
                <a:effectLst/>
                <a:uLnTx/>
                <a:uFillTx/>
                <a:latin typeface="Fiba" pitchFamily="2" charset="0"/>
                <a:ea typeface="+mn-ea"/>
                <a:cs typeface="+mn-cs"/>
              </a:rPr>
              <a:t>9</a:t>
            </a:r>
            <a:r>
              <a:rPr kumimoji="0" lang="nl-BE" sz="5400" b="0" i="0" u="none" strike="noStrike" kern="1200" cap="none" spc="0" normalizeH="0" baseline="0" noProof="0">
                <a:ln>
                  <a:noFill/>
                </a:ln>
                <a:solidFill>
                  <a:srgbClr val="FF0000"/>
                </a:solidFill>
                <a:effectLst/>
                <a:uLnTx/>
                <a:uFillTx/>
                <a:latin typeface="Fiba" pitchFamily="2" charset="0"/>
                <a:ea typeface="+mn-ea"/>
                <a:cs typeface="+mn-cs"/>
              </a:rPr>
              <a:t> </a:t>
            </a:r>
          </a:p>
        </p:txBody>
      </p:sp>
      <p:sp>
        <p:nvSpPr>
          <p:cNvPr id="20" name="Rectángulo redondeado 19">
            <a:extLst>
              <a:ext uri="{FF2B5EF4-FFF2-40B4-BE49-F238E27FC236}">
                <a16:creationId xmlns:a16="http://schemas.microsoft.com/office/drawing/2014/main" id="{841C9D8D-3C47-6342-966C-40E28C1DC1A2}"/>
              </a:ext>
            </a:extLst>
          </p:cNvPr>
          <p:cNvSpPr/>
          <p:nvPr/>
        </p:nvSpPr>
        <p:spPr>
          <a:xfrm>
            <a:off x="5861415" y="2717329"/>
            <a:ext cx="2037750" cy="3145208"/>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white"/>
                </a:solidFill>
                <a:effectLst/>
                <a:uLnTx/>
                <a:uFillTx/>
                <a:latin typeface="Rubrik" panose="02000503000000020004" pitchFamily="50" charset="0"/>
                <a:ea typeface="+mn-ea"/>
                <a:cs typeface="+mn-cs"/>
              </a:rPr>
              <a:t>In de laatste 2 minuten met 13 seconden of minder resterend op de shotklok. Na de Time Out opteert de coach voor een inworp aan het inwerpstreepje in de aanvalshelft.</a:t>
            </a:r>
          </a:p>
        </p:txBody>
      </p:sp>
      <p:sp>
        <p:nvSpPr>
          <p:cNvPr id="21" name="Rectángulo redondeado 20">
            <a:extLst>
              <a:ext uri="{FF2B5EF4-FFF2-40B4-BE49-F238E27FC236}">
                <a16:creationId xmlns:a16="http://schemas.microsoft.com/office/drawing/2014/main" id="{3C28EA57-6190-A440-9975-45653002146F}"/>
              </a:ext>
            </a:extLst>
          </p:cNvPr>
          <p:cNvSpPr/>
          <p:nvPr/>
        </p:nvSpPr>
        <p:spPr>
          <a:xfrm>
            <a:off x="4197628" y="2717330"/>
            <a:ext cx="1448960" cy="3355924"/>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white"/>
                </a:solidFill>
                <a:effectLst/>
                <a:uLnTx/>
                <a:uFillTx/>
                <a:latin typeface="Rubrik" panose="02000503000000020004" pitchFamily="50" charset="0"/>
                <a:ea typeface="+mn-ea"/>
                <a:cs typeface="+mn-cs"/>
              </a:rPr>
              <a:t>De ploeg die in balbezit was, een inworp neemt na een uitbal, </a:t>
            </a:r>
            <a:r>
              <a:rPr kumimoji="0" lang="nl-BE" sz="1600" b="0" i="0" u="none" strike="noStrike" kern="1200" cap="none" spc="0" normalizeH="0" baseline="0" noProof="0" dirty="0" err="1">
                <a:ln>
                  <a:noFill/>
                </a:ln>
                <a:solidFill>
                  <a:prstClr val="white"/>
                </a:solidFill>
                <a:effectLst/>
                <a:uLnTx/>
                <a:uFillTx/>
                <a:latin typeface="Rubrik" panose="02000503000000020004" pitchFamily="50" charset="0"/>
                <a:ea typeface="+mn-ea"/>
                <a:cs typeface="+mn-cs"/>
              </a:rPr>
              <a:t>spronbal</a:t>
            </a:r>
            <a:r>
              <a:rPr kumimoji="0" lang="nl-BE" sz="1600" b="0" i="0" u="none" strike="noStrike" kern="1200" cap="none" spc="0" normalizeH="0" baseline="0" noProof="0" dirty="0">
                <a:ln>
                  <a:noFill/>
                </a:ln>
                <a:solidFill>
                  <a:prstClr val="white"/>
                </a:solidFill>
                <a:effectLst/>
                <a:uLnTx/>
                <a:uFillTx/>
                <a:latin typeface="Rubrik" panose="02000503000000020004" pitchFamily="50" charset="0"/>
                <a:ea typeface="+mn-ea"/>
                <a:cs typeface="+mn-cs"/>
              </a:rPr>
              <a:t>-situatie, dubbelfout, </a:t>
            </a:r>
            <a:r>
              <a:rPr kumimoji="0" lang="nl-BE" sz="1600" b="0" i="0" u="none" strike="noStrike" kern="1200" cap="none" spc="0" normalizeH="0" baseline="0" noProof="0" dirty="0" err="1">
                <a:ln>
                  <a:noFill/>
                </a:ln>
                <a:solidFill>
                  <a:prstClr val="white"/>
                </a:solidFill>
                <a:effectLst/>
                <a:uLnTx/>
                <a:uFillTx/>
                <a:latin typeface="Rubrik" panose="02000503000000020004" pitchFamily="50" charset="0"/>
                <a:ea typeface="+mn-ea"/>
                <a:cs typeface="+mn-cs"/>
              </a:rPr>
              <a:t>compen-serende</a:t>
            </a:r>
            <a:r>
              <a:rPr kumimoji="0" lang="nl-BE" sz="1600" b="0" i="0" u="none" strike="noStrike" kern="1200" cap="none" spc="0" normalizeH="0" baseline="0" noProof="0" dirty="0">
                <a:ln>
                  <a:noFill/>
                </a:ln>
                <a:solidFill>
                  <a:prstClr val="white"/>
                </a:solidFill>
                <a:effectLst/>
                <a:uLnTx/>
                <a:uFillTx/>
                <a:latin typeface="Rubrik" panose="02000503000000020004" pitchFamily="50" charset="0"/>
                <a:ea typeface="+mn-ea"/>
                <a:cs typeface="+mn-cs"/>
              </a:rPr>
              <a:t> sancties.</a:t>
            </a:r>
          </a:p>
        </p:txBody>
      </p:sp>
      <p:sp>
        <p:nvSpPr>
          <p:cNvPr id="22" name="Rectángulo redondeado 21">
            <a:extLst>
              <a:ext uri="{FF2B5EF4-FFF2-40B4-BE49-F238E27FC236}">
                <a16:creationId xmlns:a16="http://schemas.microsoft.com/office/drawing/2014/main" id="{CC3C3EFC-BB1B-E243-A560-467A73362F45}"/>
              </a:ext>
            </a:extLst>
          </p:cNvPr>
          <p:cNvSpPr/>
          <p:nvPr/>
        </p:nvSpPr>
        <p:spPr>
          <a:xfrm>
            <a:off x="8113992" y="2717329"/>
            <a:ext cx="1409700" cy="2922397"/>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prstClr val="white"/>
                </a:solidFill>
                <a:effectLst/>
                <a:uLnTx/>
                <a:uFillTx/>
                <a:latin typeface="Rubrik" panose="02000503000000020004" pitchFamily="50" charset="0"/>
                <a:ea typeface="+mn-ea"/>
                <a:cs typeface="+mn-cs"/>
              </a:rPr>
              <a:t>Een technische fout wordt opgelegd aan de ploeg in balbezit.</a:t>
            </a:r>
          </a:p>
        </p:txBody>
      </p:sp>
      <p:sp>
        <p:nvSpPr>
          <p:cNvPr id="23" name="Rectángulo redondeado 22">
            <a:extLst>
              <a:ext uri="{FF2B5EF4-FFF2-40B4-BE49-F238E27FC236}">
                <a16:creationId xmlns:a16="http://schemas.microsoft.com/office/drawing/2014/main" id="{D0C65466-DDEA-6A44-A32C-D4CEF942A5F1}"/>
              </a:ext>
            </a:extLst>
          </p:cNvPr>
          <p:cNvSpPr/>
          <p:nvPr/>
        </p:nvSpPr>
        <p:spPr>
          <a:xfrm>
            <a:off x="2414064" y="1140253"/>
            <a:ext cx="1409700" cy="1375872"/>
          </a:xfrm>
          <a:prstGeom prst="roundRect">
            <a:avLst/>
          </a:prstGeom>
          <a:solidFill>
            <a:schemeClr val="tx1"/>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800" b="0" i="0" u="none" strike="noStrike" kern="1200" cap="none" spc="0" normalizeH="0" baseline="0" noProof="0">
                <a:ln>
                  <a:noFill/>
                </a:ln>
                <a:solidFill>
                  <a:srgbClr val="FF0000"/>
                </a:solidFill>
                <a:effectLst/>
                <a:uLnTx/>
                <a:uFillTx/>
                <a:latin typeface="Fiba" pitchFamily="2" charset="0"/>
                <a:ea typeface="+mn-ea"/>
                <a:cs typeface="+mn-cs"/>
              </a:rPr>
              <a:t>9</a:t>
            </a:r>
            <a:r>
              <a:rPr kumimoji="0" lang="nl-BE" sz="5400" b="0" i="0" u="none" strike="noStrike" kern="1200" cap="none" spc="0" normalizeH="0" baseline="0" noProof="0">
                <a:ln>
                  <a:noFill/>
                </a:ln>
                <a:solidFill>
                  <a:srgbClr val="FF0000"/>
                </a:solidFill>
                <a:effectLst/>
                <a:uLnTx/>
                <a:uFillTx/>
                <a:latin typeface="Fiba" pitchFamily="2" charset="0"/>
                <a:ea typeface="+mn-ea"/>
                <a:cs typeface="+mn-cs"/>
              </a:rPr>
              <a:t> </a:t>
            </a:r>
          </a:p>
        </p:txBody>
      </p:sp>
      <p:sp>
        <p:nvSpPr>
          <p:cNvPr id="24" name="Rectángulo redondeado 23">
            <a:extLst>
              <a:ext uri="{FF2B5EF4-FFF2-40B4-BE49-F238E27FC236}">
                <a16:creationId xmlns:a16="http://schemas.microsoft.com/office/drawing/2014/main" id="{394FBE64-2B5D-ED45-A402-85805DABE5DA}"/>
              </a:ext>
            </a:extLst>
          </p:cNvPr>
          <p:cNvSpPr/>
          <p:nvPr/>
        </p:nvSpPr>
        <p:spPr>
          <a:xfrm>
            <a:off x="4197223" y="1140253"/>
            <a:ext cx="1409700" cy="1375872"/>
          </a:xfrm>
          <a:prstGeom prst="roundRect">
            <a:avLst/>
          </a:prstGeom>
          <a:solidFill>
            <a:schemeClr val="tx1"/>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800" b="0" i="0" u="none" strike="noStrike" kern="1200" cap="none" spc="0" normalizeH="0" baseline="0" noProof="0">
                <a:ln>
                  <a:noFill/>
                </a:ln>
                <a:solidFill>
                  <a:srgbClr val="FF0000"/>
                </a:solidFill>
                <a:effectLst/>
                <a:uLnTx/>
                <a:uFillTx/>
                <a:latin typeface="Fiba" pitchFamily="2" charset="0"/>
                <a:ea typeface="+mn-ea"/>
                <a:cs typeface="+mn-cs"/>
              </a:rPr>
              <a:t>9</a:t>
            </a:r>
            <a:r>
              <a:rPr kumimoji="0" lang="nl-BE" sz="5400" b="0" i="0" u="none" strike="noStrike" kern="1200" cap="none" spc="0" normalizeH="0" baseline="0" noProof="0">
                <a:ln>
                  <a:noFill/>
                </a:ln>
                <a:solidFill>
                  <a:srgbClr val="FF0000"/>
                </a:solidFill>
                <a:effectLst/>
                <a:uLnTx/>
                <a:uFillTx/>
                <a:latin typeface="Fiba" pitchFamily="2" charset="0"/>
                <a:ea typeface="+mn-ea"/>
                <a:cs typeface="+mn-cs"/>
              </a:rPr>
              <a:t> </a:t>
            </a:r>
          </a:p>
        </p:txBody>
      </p:sp>
      <p:sp>
        <p:nvSpPr>
          <p:cNvPr id="25" name="Rectángulo redondeado 24">
            <a:extLst>
              <a:ext uri="{FF2B5EF4-FFF2-40B4-BE49-F238E27FC236}">
                <a16:creationId xmlns:a16="http://schemas.microsoft.com/office/drawing/2014/main" id="{7ECB365D-B78C-AA47-BC1D-40C08F0577A2}"/>
              </a:ext>
            </a:extLst>
          </p:cNvPr>
          <p:cNvSpPr/>
          <p:nvPr/>
        </p:nvSpPr>
        <p:spPr>
          <a:xfrm>
            <a:off x="6150616" y="1140253"/>
            <a:ext cx="1409700" cy="1375872"/>
          </a:xfrm>
          <a:prstGeom prst="roundRect">
            <a:avLst/>
          </a:prstGeom>
          <a:solidFill>
            <a:schemeClr val="tx1"/>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800" b="0" i="0" u="none" strike="noStrike" kern="1200" cap="none" spc="0" normalizeH="0" baseline="0" noProof="0" dirty="0">
                <a:ln>
                  <a:noFill/>
                </a:ln>
                <a:solidFill>
                  <a:srgbClr val="FF0000"/>
                </a:solidFill>
                <a:effectLst/>
                <a:uLnTx/>
                <a:uFillTx/>
                <a:latin typeface="Fiba" pitchFamily="2" charset="0"/>
                <a:ea typeface="+mn-ea"/>
                <a:cs typeface="+mn-cs"/>
              </a:rPr>
              <a:t>9</a:t>
            </a:r>
            <a:endParaRPr kumimoji="0" lang="nl-BE" sz="5400" b="0" i="0" u="none" strike="noStrike" kern="1200" cap="none" spc="0" normalizeH="0" baseline="0" noProof="0" dirty="0">
              <a:ln>
                <a:noFill/>
              </a:ln>
              <a:solidFill>
                <a:srgbClr val="FF0000"/>
              </a:solidFill>
              <a:effectLst/>
              <a:uLnTx/>
              <a:uFillTx/>
              <a:latin typeface="Fiba" pitchFamily="2" charset="0"/>
              <a:ea typeface="+mn-ea"/>
              <a:cs typeface="+mn-cs"/>
            </a:endParaRPr>
          </a:p>
        </p:txBody>
      </p:sp>
      <p:sp>
        <p:nvSpPr>
          <p:cNvPr id="26" name="Rectángulo redondeado 25">
            <a:extLst>
              <a:ext uri="{FF2B5EF4-FFF2-40B4-BE49-F238E27FC236}">
                <a16:creationId xmlns:a16="http://schemas.microsoft.com/office/drawing/2014/main" id="{452C8031-60D8-A94A-9B1F-95099282B16B}"/>
              </a:ext>
            </a:extLst>
          </p:cNvPr>
          <p:cNvSpPr/>
          <p:nvPr/>
        </p:nvSpPr>
        <p:spPr>
          <a:xfrm>
            <a:off x="8113992" y="1140253"/>
            <a:ext cx="1409700" cy="1375872"/>
          </a:xfrm>
          <a:prstGeom prst="roundRect">
            <a:avLst/>
          </a:prstGeom>
          <a:solidFill>
            <a:schemeClr val="tx1"/>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8800" b="0" i="0" u="none" strike="noStrike" kern="1200" cap="none" spc="0" normalizeH="0" baseline="0" noProof="0">
                <a:ln>
                  <a:noFill/>
                </a:ln>
                <a:solidFill>
                  <a:srgbClr val="FF0000"/>
                </a:solidFill>
                <a:effectLst/>
                <a:uLnTx/>
                <a:uFillTx/>
                <a:latin typeface="Fiba" pitchFamily="2" charset="0"/>
                <a:ea typeface="+mn-ea"/>
                <a:cs typeface="+mn-cs"/>
              </a:rPr>
              <a:t>9</a:t>
            </a:r>
            <a:r>
              <a:rPr kumimoji="0" lang="nl-BE" sz="5400" b="0" i="0" u="none" strike="noStrike" kern="1200" cap="none" spc="0" normalizeH="0" baseline="0" noProof="0">
                <a:ln>
                  <a:noFill/>
                </a:ln>
                <a:solidFill>
                  <a:srgbClr val="FF0000"/>
                </a:solidFill>
                <a:effectLst/>
                <a:uLnTx/>
                <a:uFillTx/>
                <a:latin typeface="Fiba" pitchFamily="2" charset="0"/>
                <a:ea typeface="+mn-ea"/>
                <a:cs typeface="+mn-cs"/>
              </a:rPr>
              <a:t> </a:t>
            </a:r>
          </a:p>
        </p:txBody>
      </p:sp>
      <p:pic>
        <p:nvPicPr>
          <p:cNvPr id="15" name="Content Placeholder 4">
            <a:extLst>
              <a:ext uri="{FF2B5EF4-FFF2-40B4-BE49-F238E27FC236}">
                <a16:creationId xmlns:a16="http://schemas.microsoft.com/office/drawing/2014/main" id="{87FBB5CF-4A31-4B5D-89DA-4A0F98DCA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2" name="Titel 1">
            <a:extLst>
              <a:ext uri="{FF2B5EF4-FFF2-40B4-BE49-F238E27FC236}">
                <a16:creationId xmlns:a16="http://schemas.microsoft.com/office/drawing/2014/main" id="{48232D80-EF96-4CAE-B661-2AAC6066827F}"/>
              </a:ext>
            </a:extLst>
          </p:cNvPr>
          <p:cNvSpPr>
            <a:spLocks noGrp="1"/>
          </p:cNvSpPr>
          <p:nvPr>
            <p:ph type="title"/>
          </p:nvPr>
        </p:nvSpPr>
        <p:spPr>
          <a:xfrm>
            <a:off x="838200" y="170848"/>
            <a:ext cx="10515600" cy="969405"/>
          </a:xfrm>
        </p:spPr>
        <p:txBody>
          <a:bodyPr/>
          <a:lstStyle/>
          <a:p>
            <a:pPr algn="ctr"/>
            <a:r>
              <a:rPr lang="nl-BE" dirty="0">
                <a:latin typeface="Rubrik" panose="02000503000000020004" pitchFamily="50" charset="0"/>
              </a:rPr>
              <a:t>Samenvatting: geen reset</a:t>
            </a:r>
            <a:endParaRPr lang="nl-NL" dirty="0">
              <a:latin typeface="Rubrik" panose="02000503000000020004" pitchFamily="50" charset="0"/>
            </a:endParaRPr>
          </a:p>
        </p:txBody>
      </p:sp>
      <p:sp>
        <p:nvSpPr>
          <p:cNvPr id="17" name="Rectángulo redondeado 13">
            <a:extLst>
              <a:ext uri="{FF2B5EF4-FFF2-40B4-BE49-F238E27FC236}">
                <a16:creationId xmlns:a16="http://schemas.microsoft.com/office/drawing/2014/main" id="{F3B541FF-08E6-4DC5-9F91-A50ED79175E7}"/>
              </a:ext>
            </a:extLst>
          </p:cNvPr>
          <p:cNvSpPr/>
          <p:nvPr/>
        </p:nvSpPr>
        <p:spPr>
          <a:xfrm>
            <a:off x="9814694" y="2717329"/>
            <a:ext cx="1935049" cy="2821562"/>
          </a:xfrm>
          <a:prstGeom prst="roundRect">
            <a:avLst/>
          </a:prstGeom>
          <a:solidFill>
            <a:srgbClr val="8C0A32"/>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Rubrik" panose="02000503000000020004" pitchFamily="50" charset="0"/>
                <a:ea typeface="+mn-ea"/>
                <a:cs typeface="+mn-cs"/>
              </a:rPr>
              <a:t>Inworp in de aanvalshelft na een technische fout van de tegenstander als shotklok 14” of meer aangeeft.</a:t>
            </a:r>
          </a:p>
        </p:txBody>
      </p:sp>
      <p:sp>
        <p:nvSpPr>
          <p:cNvPr id="18" name="Rectángulo redondeado 25">
            <a:extLst>
              <a:ext uri="{FF2B5EF4-FFF2-40B4-BE49-F238E27FC236}">
                <a16:creationId xmlns:a16="http://schemas.microsoft.com/office/drawing/2014/main" id="{187EE203-DCDC-4A66-ABC7-D2AE64AA8F3A}"/>
              </a:ext>
            </a:extLst>
          </p:cNvPr>
          <p:cNvSpPr/>
          <p:nvPr/>
        </p:nvSpPr>
        <p:spPr>
          <a:xfrm>
            <a:off x="10022678" y="1140253"/>
            <a:ext cx="1519080" cy="1375872"/>
          </a:xfrm>
          <a:prstGeom prst="roundRect">
            <a:avLst/>
          </a:prstGeom>
          <a:solidFill>
            <a:schemeClr val="tx1"/>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8800" dirty="0">
                <a:solidFill>
                  <a:srgbClr val="FF0000"/>
                </a:solidFill>
                <a:latin typeface="Fiba" pitchFamily="2" charset="0"/>
              </a:rPr>
              <a:t>17</a:t>
            </a:r>
            <a:r>
              <a:rPr kumimoji="0" lang="nl-BE" sz="5400" b="0" i="0" u="none" strike="noStrike" kern="1200" cap="none" spc="0" normalizeH="0" baseline="0" noProof="0" dirty="0">
                <a:ln>
                  <a:noFill/>
                </a:ln>
                <a:solidFill>
                  <a:srgbClr val="FF0000"/>
                </a:solidFill>
                <a:effectLst/>
                <a:uLnTx/>
                <a:uFillTx/>
                <a:latin typeface="Fiba" pitchFamily="2" charset="0"/>
                <a:ea typeface="+mn-ea"/>
                <a:cs typeface="+mn-cs"/>
              </a:rPr>
              <a:t> </a:t>
            </a:r>
          </a:p>
        </p:txBody>
      </p:sp>
    </p:spTree>
    <p:extLst>
      <p:ext uri="{BB962C8B-B14F-4D97-AF65-F5344CB8AC3E}">
        <p14:creationId xmlns:p14="http://schemas.microsoft.com/office/powerpoint/2010/main" val="3564881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Afbeelding met persoon, man&#10;&#10;Beschrijving is gegenereerd met hoge betrouwbaarheid">
            <a:extLst>
              <a:ext uri="{FF2B5EF4-FFF2-40B4-BE49-F238E27FC236}">
                <a16:creationId xmlns:a16="http://schemas.microsoft.com/office/drawing/2014/main" id="{D041B076-766A-4DF0-B802-7D34811DC6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52"/>
          <a:stretch/>
        </p:blipFill>
        <p:spPr>
          <a:xfrm>
            <a:off x="20" y="10"/>
            <a:ext cx="6105635" cy="6857990"/>
          </a:xfrm>
          <a:prstGeom prst="rect">
            <a:avLst/>
          </a:prstGeom>
        </p:spPr>
      </p:pic>
      <p:pic>
        <p:nvPicPr>
          <p:cNvPr id="6" name="Tijdelijke aanduiding voor inhoud 11" descr="Afbeelding met vectorafbeeldingen&#10;&#10;Beschrijving is gegenereerd met hoge betrouwbaarheid">
            <a:extLst>
              <a:ext uri="{FF2B5EF4-FFF2-40B4-BE49-F238E27FC236}">
                <a16:creationId xmlns:a16="http://schemas.microsoft.com/office/drawing/2014/main" id="{7338038E-5C46-43A3-A3EB-F20218ED0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5220" y="5835027"/>
            <a:ext cx="649986" cy="805768"/>
          </a:xfrm>
          <a:prstGeom prst="rect">
            <a:avLst/>
          </a:prstGeom>
        </p:spPr>
      </p:pic>
      <p:sp>
        <p:nvSpPr>
          <p:cNvPr id="4" name="Titel 3">
            <a:extLst>
              <a:ext uri="{FF2B5EF4-FFF2-40B4-BE49-F238E27FC236}">
                <a16:creationId xmlns:a16="http://schemas.microsoft.com/office/drawing/2014/main" id="{156A6CA0-6FB4-4104-B637-C8C6CF629973}"/>
              </a:ext>
            </a:extLst>
          </p:cNvPr>
          <p:cNvSpPr>
            <a:spLocks noGrp="1"/>
          </p:cNvSpPr>
          <p:nvPr>
            <p:ph type="title"/>
          </p:nvPr>
        </p:nvSpPr>
        <p:spPr>
          <a:xfrm>
            <a:off x="7040272" y="1390736"/>
            <a:ext cx="4569941" cy="1325563"/>
          </a:xfrm>
        </p:spPr>
        <p:txBody>
          <a:bodyPr/>
          <a:lstStyle/>
          <a:p>
            <a:r>
              <a:rPr lang="nl-BE" dirty="0">
                <a:solidFill>
                  <a:srgbClr val="434342"/>
                </a:solidFill>
                <a:latin typeface="Rubrik Bold" panose="02000503000000020004" pitchFamily="50" charset="0"/>
              </a:rPr>
              <a:t>De aantekenaar</a:t>
            </a:r>
            <a:endParaRPr lang="nl-NL" dirty="0"/>
          </a:p>
        </p:txBody>
      </p:sp>
      <p:pic>
        <p:nvPicPr>
          <p:cNvPr id="2" name="Afbeelding 1">
            <a:extLst>
              <a:ext uri="{FF2B5EF4-FFF2-40B4-BE49-F238E27FC236}">
                <a16:creationId xmlns:a16="http://schemas.microsoft.com/office/drawing/2014/main" id="{65E61EC3-593A-4B99-9C5A-A72BAD5B2EEE}"/>
              </a:ext>
            </a:extLst>
          </p:cNvPr>
          <p:cNvPicPr>
            <a:picLocks noChangeAspect="1"/>
          </p:cNvPicPr>
          <p:nvPr/>
        </p:nvPicPr>
        <p:blipFill>
          <a:blip r:embed="rId5"/>
          <a:stretch>
            <a:fillRect/>
          </a:stretch>
        </p:blipFill>
        <p:spPr>
          <a:xfrm>
            <a:off x="6418648" y="2716299"/>
            <a:ext cx="5509366" cy="2750965"/>
          </a:xfrm>
          <a:prstGeom prst="rect">
            <a:avLst/>
          </a:prstGeom>
        </p:spPr>
      </p:pic>
    </p:spTree>
    <p:extLst>
      <p:ext uri="{BB962C8B-B14F-4D97-AF65-F5344CB8AC3E}">
        <p14:creationId xmlns:p14="http://schemas.microsoft.com/office/powerpoint/2010/main" val="145148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a:xfrm>
            <a:off x="838200" y="11532"/>
            <a:ext cx="10515600" cy="1325563"/>
          </a:xfrm>
        </p:spPr>
        <p:txBody>
          <a:bodyPr/>
          <a:lstStyle/>
          <a:p>
            <a:r>
              <a:rPr lang="en-US" dirty="0">
                <a:solidFill>
                  <a:srgbClr val="D57B16"/>
                </a:solidFill>
                <a:latin typeface="Rubrik Bold" panose="02000503000000020004" pitchFamily="50" charset="0"/>
              </a:rPr>
              <a:t>De </a:t>
            </a:r>
            <a:r>
              <a:rPr lang="en-US" dirty="0" err="1">
                <a:solidFill>
                  <a:srgbClr val="D57B16"/>
                </a:solidFill>
                <a:latin typeface="Rubrik Bold" panose="02000503000000020004" pitchFamily="50" charset="0"/>
              </a:rPr>
              <a:t>aantekenaar</a:t>
            </a:r>
            <a:r>
              <a:rPr lang="en-US" dirty="0">
                <a:solidFill>
                  <a:srgbClr val="D57B16"/>
                </a:solidFill>
                <a:latin typeface="Rubrik Bold" panose="02000503000000020004" pitchFamily="50" charset="0"/>
              </a:rPr>
              <a:t>: taken</a:t>
            </a:r>
            <a:endParaRPr lang="nl-BE" dirty="0">
              <a:solidFill>
                <a:srgbClr val="D57B16"/>
              </a:solidFill>
              <a:latin typeface="Rubrik Bold" panose="02000503000000020004" pitchFamily="50" charset="0"/>
            </a:endParaRPr>
          </a:p>
        </p:txBody>
      </p:sp>
      <p:pic>
        <p:nvPicPr>
          <p:cNvPr id="11" name="Content Placeholder 4">
            <a:extLst>
              <a:ext uri="{FF2B5EF4-FFF2-40B4-BE49-F238E27FC236}">
                <a16:creationId xmlns:a16="http://schemas.microsoft.com/office/drawing/2014/main" id="{B865C4FD-B9EA-4EC9-881B-AD97A0AFD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6" name="Tekstvak 5">
            <a:extLst>
              <a:ext uri="{FF2B5EF4-FFF2-40B4-BE49-F238E27FC236}">
                <a16:creationId xmlns:a16="http://schemas.microsoft.com/office/drawing/2014/main" id="{4473C772-5730-4F86-B2DF-A8F908BE581C}"/>
              </a:ext>
            </a:extLst>
          </p:cNvPr>
          <p:cNvSpPr txBox="1"/>
          <p:nvPr/>
        </p:nvSpPr>
        <p:spPr>
          <a:xfrm>
            <a:off x="946798" y="1186918"/>
            <a:ext cx="9408164" cy="1938992"/>
          </a:xfrm>
          <a:prstGeom prst="rect">
            <a:avLst/>
          </a:prstGeom>
          <a:noFill/>
        </p:spPr>
        <p:txBody>
          <a:bodyPr wrap="square" rtlCol="0">
            <a:spAutoFit/>
          </a:bodyPr>
          <a:lstStyle/>
          <a:p>
            <a:pPr marL="342900" indent="-342900">
              <a:lnSpc>
                <a:spcPct val="150000"/>
              </a:lnSpc>
              <a:buFont typeface="Arial" pitchFamily="34" charset="0"/>
              <a:buChar char="•"/>
            </a:pPr>
            <a:r>
              <a:rPr lang="nl-BE" sz="2000" dirty="0">
                <a:solidFill>
                  <a:srgbClr val="434342"/>
                </a:solidFill>
                <a:latin typeface="Rubrik Bold" panose="02000503000000020004" pitchFamily="50" charset="0"/>
              </a:rPr>
              <a:t>Noteert de lopende score gedurende de volledige wedstrijd.</a:t>
            </a:r>
          </a:p>
          <a:p>
            <a:pPr marL="342900" indent="-342900">
              <a:lnSpc>
                <a:spcPct val="150000"/>
              </a:lnSpc>
              <a:buFont typeface="Arial" pitchFamily="34" charset="0"/>
              <a:buChar char="•"/>
            </a:pPr>
            <a:r>
              <a:rPr lang="nl-BE" sz="2000" dirty="0">
                <a:solidFill>
                  <a:srgbClr val="434342"/>
                </a:solidFill>
                <a:latin typeface="Rubrik Bold" panose="02000503000000020004" pitchFamily="50" charset="0"/>
              </a:rPr>
              <a:t>Noteert elke fout die wordt aangeduid door de scheidsrechters.</a:t>
            </a:r>
          </a:p>
          <a:p>
            <a:pPr marL="342900" indent="-342900">
              <a:lnSpc>
                <a:spcPct val="150000"/>
              </a:lnSpc>
              <a:buFont typeface="Arial" pitchFamily="34" charset="0"/>
              <a:buChar char="•"/>
            </a:pPr>
            <a:r>
              <a:rPr lang="nl-BE" sz="2000" dirty="0">
                <a:solidFill>
                  <a:srgbClr val="434342"/>
                </a:solidFill>
                <a:latin typeface="Rubrik Bold" panose="02000503000000020004" pitchFamily="50" charset="0"/>
              </a:rPr>
              <a:t>Noteert de time-outs die gedurende de wedstrijd worden opgenomen.</a:t>
            </a:r>
          </a:p>
          <a:p>
            <a:pPr marL="342900" indent="-342900">
              <a:lnSpc>
                <a:spcPct val="150000"/>
              </a:lnSpc>
              <a:buFont typeface="Arial" pitchFamily="34" charset="0"/>
              <a:buChar char="•"/>
            </a:pPr>
            <a:r>
              <a:rPr lang="nl-BE" sz="2000" dirty="0">
                <a:solidFill>
                  <a:srgbClr val="434342"/>
                </a:solidFill>
                <a:latin typeface="Rubrik Bold" panose="02000503000000020004" pitchFamily="50" charset="0"/>
              </a:rPr>
              <a:t>Bedient de pijl voor wisselend balbezit.</a:t>
            </a:r>
          </a:p>
        </p:txBody>
      </p:sp>
      <p:sp>
        <p:nvSpPr>
          <p:cNvPr id="7" name="Tekstvak 6">
            <a:extLst>
              <a:ext uri="{FF2B5EF4-FFF2-40B4-BE49-F238E27FC236}">
                <a16:creationId xmlns:a16="http://schemas.microsoft.com/office/drawing/2014/main" id="{4473C772-5730-4F86-B2DF-A8F908BE581C}"/>
              </a:ext>
            </a:extLst>
          </p:cNvPr>
          <p:cNvSpPr txBox="1"/>
          <p:nvPr/>
        </p:nvSpPr>
        <p:spPr>
          <a:xfrm>
            <a:off x="946798" y="3748511"/>
            <a:ext cx="8522596" cy="2400657"/>
          </a:xfrm>
          <a:prstGeom prst="rect">
            <a:avLst/>
          </a:prstGeom>
          <a:noFill/>
        </p:spPr>
        <p:txBody>
          <a:bodyPr wrap="square" rtlCol="0">
            <a:spAutoFit/>
          </a:bodyPr>
          <a:lstStyle/>
          <a:p>
            <a:pPr marL="342900" indent="-342900">
              <a:lnSpc>
                <a:spcPct val="150000"/>
              </a:lnSpc>
              <a:buFont typeface="Arial" pitchFamily="34" charset="0"/>
              <a:buChar char="•"/>
            </a:pPr>
            <a:r>
              <a:rPr lang="nl-BE" sz="2000" dirty="0">
                <a:solidFill>
                  <a:srgbClr val="434342"/>
                </a:solidFill>
                <a:latin typeface="Rubrik Bold" panose="02000503000000020004" pitchFamily="50" charset="0"/>
              </a:rPr>
              <a:t>Aangeven hoeveel fouten een speler heeft aan beide coaches.</a:t>
            </a:r>
          </a:p>
          <a:p>
            <a:pPr marL="342900" indent="-342900">
              <a:lnSpc>
                <a:spcPct val="150000"/>
              </a:lnSpc>
              <a:buFont typeface="Arial" pitchFamily="34" charset="0"/>
              <a:buChar char="•"/>
            </a:pPr>
            <a:r>
              <a:rPr lang="nl-BE" sz="2000" dirty="0">
                <a:solidFill>
                  <a:srgbClr val="434342"/>
                </a:solidFill>
                <a:latin typeface="Rubrik Bold" panose="02000503000000020004" pitchFamily="50" charset="0"/>
              </a:rPr>
              <a:t>Bordje/vlagje (laten) omhoog zetten wanneer er 4 ploegfouten zijn gemaakt en de bal levend geworden is.</a:t>
            </a:r>
          </a:p>
          <a:p>
            <a:pPr marL="342900" indent="-342900">
              <a:lnSpc>
                <a:spcPct val="150000"/>
              </a:lnSpc>
              <a:buFont typeface="Arial" pitchFamily="34" charset="0"/>
              <a:buChar char="•"/>
            </a:pPr>
            <a:r>
              <a:rPr lang="nl-BE" sz="2000" dirty="0">
                <a:solidFill>
                  <a:srgbClr val="434342"/>
                </a:solidFill>
                <a:latin typeface="Rubrik Bold" panose="02000503000000020004" pitchFamily="50" charset="0"/>
              </a:rPr>
              <a:t>Vervangingen afhandelen.</a:t>
            </a:r>
          </a:p>
          <a:p>
            <a:pPr marL="342900" indent="-342900">
              <a:lnSpc>
                <a:spcPct val="150000"/>
              </a:lnSpc>
              <a:buFont typeface="Arial" pitchFamily="34" charset="0"/>
              <a:buChar char="•"/>
            </a:pPr>
            <a:r>
              <a:rPr lang="nl-BE" sz="2000" dirty="0">
                <a:solidFill>
                  <a:srgbClr val="434342"/>
                </a:solidFill>
                <a:latin typeface="Rubrik Bold" panose="02000503000000020004" pitchFamily="50" charset="0"/>
              </a:rPr>
              <a:t>Signaal geven enkel als de wedstrijd stil ligt.</a:t>
            </a:r>
          </a:p>
        </p:txBody>
      </p:sp>
      <p:sp>
        <p:nvSpPr>
          <p:cNvPr id="8" name="Titel 1">
            <a:extLst>
              <a:ext uri="{FF2B5EF4-FFF2-40B4-BE49-F238E27FC236}">
                <a16:creationId xmlns:a16="http://schemas.microsoft.com/office/drawing/2014/main" id="{7F781BBB-1011-4E8D-B171-6AF1012DCF43}"/>
              </a:ext>
            </a:extLst>
          </p:cNvPr>
          <p:cNvSpPr txBox="1">
            <a:spLocks/>
          </p:cNvSpPr>
          <p:nvPr/>
        </p:nvSpPr>
        <p:spPr>
          <a:xfrm>
            <a:off x="838200" y="3125910"/>
            <a:ext cx="10515600" cy="86278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D57B16"/>
                </a:solidFill>
                <a:effectLst/>
                <a:uLnTx/>
                <a:uFillTx/>
                <a:latin typeface="Rubrik Bold" panose="02000503000000020004" pitchFamily="50" charset="0"/>
                <a:ea typeface="+mj-ea"/>
                <a:cs typeface="+mj-cs"/>
              </a:rPr>
              <a:t>Maar </a:t>
            </a:r>
            <a:r>
              <a:rPr kumimoji="0" lang="en-US" sz="2800" b="0" i="0" u="none" strike="noStrike" kern="1200" cap="none" spc="0" normalizeH="0" baseline="0" noProof="0" dirty="0" err="1">
                <a:ln>
                  <a:noFill/>
                </a:ln>
                <a:solidFill>
                  <a:srgbClr val="D57B16"/>
                </a:solidFill>
                <a:effectLst/>
                <a:uLnTx/>
                <a:uFillTx/>
                <a:latin typeface="Rubrik Bold" panose="02000503000000020004" pitchFamily="50" charset="0"/>
                <a:ea typeface="+mj-ea"/>
                <a:cs typeface="+mj-cs"/>
              </a:rPr>
              <a:t>ook</a:t>
            </a:r>
            <a:r>
              <a:rPr kumimoji="0" lang="en-US" sz="2800" b="0" i="0" u="none" strike="noStrike" kern="1200" cap="none" spc="0" normalizeH="0" baseline="0" noProof="0" dirty="0">
                <a:ln>
                  <a:noFill/>
                </a:ln>
                <a:solidFill>
                  <a:srgbClr val="D57B16"/>
                </a:solidFill>
                <a:effectLst/>
                <a:uLnTx/>
                <a:uFillTx/>
                <a:latin typeface="Rubrik Bold" panose="02000503000000020004" pitchFamily="50" charset="0"/>
                <a:ea typeface="+mj-ea"/>
                <a:cs typeface="+mj-cs"/>
              </a:rPr>
              <a:t>…</a:t>
            </a:r>
            <a:endParaRPr kumimoji="0" lang="nl-BE" sz="2800" b="0" i="0" u="none" strike="noStrike" kern="1200" cap="none" spc="0" normalizeH="0" baseline="0" noProof="0" dirty="0">
              <a:ln>
                <a:noFill/>
              </a:ln>
              <a:solidFill>
                <a:srgbClr val="D57B16"/>
              </a:solidFill>
              <a:effectLst/>
              <a:uLnTx/>
              <a:uFillTx/>
              <a:latin typeface="Rubrik Bold" panose="02000503000000020004" pitchFamily="50" charset="0"/>
              <a:ea typeface="+mj-ea"/>
              <a:cs typeface="+mj-cs"/>
            </a:endParaRPr>
          </a:p>
        </p:txBody>
      </p:sp>
    </p:spTree>
    <p:extLst>
      <p:ext uri="{BB962C8B-B14F-4D97-AF65-F5344CB8AC3E}">
        <p14:creationId xmlns:p14="http://schemas.microsoft.com/office/powerpoint/2010/main" val="881454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a:lstStyle/>
          <a:p>
            <a:r>
              <a:rPr lang="en-US" dirty="0">
                <a:solidFill>
                  <a:srgbClr val="D57B16"/>
                </a:solidFill>
                <a:latin typeface="Rubrik Bold" panose="02000503000000020004" pitchFamily="50" charset="0"/>
              </a:rPr>
              <a:t>De </a:t>
            </a:r>
            <a:r>
              <a:rPr lang="en-US" dirty="0" err="1">
                <a:solidFill>
                  <a:srgbClr val="D57B16"/>
                </a:solidFill>
                <a:latin typeface="Rubrik Bold" panose="02000503000000020004" pitchFamily="50" charset="0"/>
              </a:rPr>
              <a:t>aantekenaar</a:t>
            </a:r>
            <a:r>
              <a:rPr lang="en-US" dirty="0">
                <a:solidFill>
                  <a:srgbClr val="D57B16"/>
                </a:solidFill>
                <a:latin typeface="Rubrik Bold" panose="02000503000000020004" pitchFamily="50" charset="0"/>
              </a:rPr>
              <a:t>: </a:t>
            </a:r>
            <a:r>
              <a:rPr lang="en-US" dirty="0" err="1">
                <a:solidFill>
                  <a:srgbClr val="D57B16"/>
                </a:solidFill>
                <a:latin typeface="Rubrik Bold" panose="02000503000000020004" pitchFamily="50" charset="0"/>
              </a:rPr>
              <a:t>benodigdheden</a:t>
            </a:r>
            <a:endParaRPr lang="nl-BE" dirty="0">
              <a:solidFill>
                <a:srgbClr val="D57B16"/>
              </a:solidFill>
              <a:latin typeface="Rubrik Bold" panose="02000503000000020004" pitchFamily="50" charset="0"/>
            </a:endParaRPr>
          </a:p>
        </p:txBody>
      </p:sp>
      <p:pic>
        <p:nvPicPr>
          <p:cNvPr id="9" name="Content Placeholder 4">
            <a:extLst>
              <a:ext uri="{FF2B5EF4-FFF2-40B4-BE49-F238E27FC236}">
                <a16:creationId xmlns:a16="http://schemas.microsoft.com/office/drawing/2014/main" id="{CCA77E5B-48BA-4A9B-B023-BA78177E00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6" name="Tekstvak 5">
            <a:extLst>
              <a:ext uri="{FF2B5EF4-FFF2-40B4-BE49-F238E27FC236}">
                <a16:creationId xmlns:a16="http://schemas.microsoft.com/office/drawing/2014/main" id="{4473C772-5730-4F86-B2DF-A8F908BE581C}"/>
              </a:ext>
            </a:extLst>
          </p:cNvPr>
          <p:cNvSpPr txBox="1"/>
          <p:nvPr/>
        </p:nvSpPr>
        <p:spPr>
          <a:xfrm>
            <a:off x="942680" y="1442299"/>
            <a:ext cx="8522596" cy="2805063"/>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Bordjes om het aantal fouten van een speler aan te duiden</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Pijl voor wisselend balbezit</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Bordjes/vlagjes voor het aangeven van de 4 ploegfouten</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Laptop/tablet (</a:t>
            </a:r>
            <a:r>
              <a:rPr lang="nl-BE" sz="2400" dirty="0" err="1">
                <a:solidFill>
                  <a:srgbClr val="434342"/>
                </a:solidFill>
                <a:latin typeface="Rubrik Bold" panose="02000503000000020004" pitchFamily="50" charset="0"/>
              </a:rPr>
              <a:t>Schrijfgerij</a:t>
            </a:r>
            <a:r>
              <a:rPr lang="nl-BE" sz="2400" dirty="0">
                <a:solidFill>
                  <a:srgbClr val="434342"/>
                </a:solidFill>
                <a:latin typeface="Rubrik Bold" panose="02000503000000020004" pitchFamily="50" charset="0"/>
              </a:rPr>
              <a:t> (rood en blauw/zwart))</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Fluitje</a:t>
            </a:r>
          </a:p>
        </p:txBody>
      </p:sp>
    </p:spTree>
    <p:extLst>
      <p:ext uri="{BB962C8B-B14F-4D97-AF65-F5344CB8AC3E}">
        <p14:creationId xmlns:p14="http://schemas.microsoft.com/office/powerpoint/2010/main" val="3904047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a:xfrm>
            <a:off x="838199" y="365125"/>
            <a:ext cx="10961451" cy="1325563"/>
          </a:xfrm>
        </p:spPr>
        <p:txBody>
          <a:bodyPr vert="horz" lIns="91440" tIns="45720" rIns="91440" bIns="45720" rtlCol="0" anchor="ctr">
            <a:normAutofit/>
          </a:bodyPr>
          <a:lstStyle/>
          <a:p>
            <a:r>
              <a:rPr lang="nl-BE" dirty="0">
                <a:solidFill>
                  <a:srgbClr val="D57B16"/>
                </a:solidFill>
                <a:latin typeface="Rubrik Bold" panose="02000503000000020004" pitchFamily="50" charset="0"/>
              </a:rPr>
              <a:t>De aantekenaar: het digitaal wedstrijdformulier</a:t>
            </a:r>
          </a:p>
        </p:txBody>
      </p:sp>
      <p:pic>
        <p:nvPicPr>
          <p:cNvPr id="3" name="Afbeelding 2">
            <a:extLst>
              <a:ext uri="{FF2B5EF4-FFF2-40B4-BE49-F238E27FC236}">
                <a16:creationId xmlns:a16="http://schemas.microsoft.com/office/drawing/2014/main" id="{BBCFC730-CDDC-4CBA-ADDB-2E0A14B84652}"/>
              </a:ext>
            </a:extLst>
          </p:cNvPr>
          <p:cNvPicPr>
            <a:picLocks noChangeAspect="1"/>
          </p:cNvPicPr>
          <p:nvPr/>
        </p:nvPicPr>
        <p:blipFill>
          <a:blip r:embed="rId3"/>
          <a:stretch>
            <a:fillRect/>
          </a:stretch>
        </p:blipFill>
        <p:spPr>
          <a:xfrm>
            <a:off x="838199" y="1401191"/>
            <a:ext cx="9636991" cy="4811993"/>
          </a:xfrm>
          <a:prstGeom prst="rect">
            <a:avLst/>
          </a:prstGeom>
        </p:spPr>
      </p:pic>
      <p:pic>
        <p:nvPicPr>
          <p:cNvPr id="5" name="Content Placeholder 4">
            <a:extLst>
              <a:ext uri="{FF2B5EF4-FFF2-40B4-BE49-F238E27FC236}">
                <a16:creationId xmlns:a16="http://schemas.microsoft.com/office/drawing/2014/main" id="{BE35EFB9-9BC8-4C31-B7BA-A1B8A0815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839887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a:xfrm>
            <a:off x="838199" y="365125"/>
            <a:ext cx="10961451" cy="1325563"/>
          </a:xfrm>
        </p:spPr>
        <p:txBody>
          <a:bodyPr vert="horz" lIns="91440" tIns="45720" rIns="91440" bIns="45720" rtlCol="0" anchor="ctr">
            <a:normAutofit/>
          </a:bodyPr>
          <a:lstStyle/>
          <a:p>
            <a:r>
              <a:rPr lang="nl-BE" dirty="0">
                <a:solidFill>
                  <a:srgbClr val="D57B16"/>
                </a:solidFill>
                <a:latin typeface="Rubrik Bold" panose="02000503000000020004" pitchFamily="50" charset="0"/>
              </a:rPr>
              <a:t>DWF: Afspraken</a:t>
            </a:r>
          </a:p>
        </p:txBody>
      </p:sp>
      <p:sp>
        <p:nvSpPr>
          <p:cNvPr id="5" name="Tekstvak 4">
            <a:extLst>
              <a:ext uri="{FF2B5EF4-FFF2-40B4-BE49-F238E27FC236}">
                <a16:creationId xmlns:a16="http://schemas.microsoft.com/office/drawing/2014/main" id="{A64B55AB-E3B3-49D1-84B1-BF50FA717EC0}"/>
              </a:ext>
            </a:extLst>
          </p:cNvPr>
          <p:cNvSpPr txBox="1"/>
          <p:nvPr/>
        </p:nvSpPr>
        <p:spPr>
          <a:xfrm>
            <a:off x="942680" y="1305669"/>
            <a:ext cx="9864750" cy="5021055"/>
          </a:xfrm>
          <a:prstGeom prst="rect">
            <a:avLst/>
          </a:prstGeom>
          <a:noFill/>
        </p:spPr>
        <p:txBody>
          <a:bodyPr wrap="square" rtlCol="0">
            <a:spAutoFit/>
          </a:bodyPr>
          <a:lstStyle/>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Thuisclub zorgt voor Laptop (mét muis) of Tablet (of onderling overleg, maar thuisploeg moet inloggen, dus af te raden!)</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Stroomvoorziening is nodig!</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Internet is nodig voor en na de wedstrijd!</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Verplicht vanaf U12</a:t>
            </a:r>
          </a:p>
          <a:p>
            <a:pPr marL="800100" lvl="1" indent="-342900">
              <a:lnSpc>
                <a:spcPct val="150000"/>
              </a:lnSpc>
              <a:buFont typeface="Arial" pitchFamily="34" charset="0"/>
              <a:buChar char="•"/>
            </a:pPr>
            <a:r>
              <a:rPr lang="nl-BE" sz="2400" dirty="0">
                <a:solidFill>
                  <a:srgbClr val="434342"/>
                </a:solidFill>
                <a:latin typeface="Rubrik Bold" panose="02000503000000020004" pitchFamily="50" charset="0"/>
              </a:rPr>
              <a:t>Niet voor TDM, U8, U10 en Waalse ploegen/refs</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Toepassing is browser-</a:t>
            </a:r>
            <a:r>
              <a:rPr lang="nl-BE" sz="2400" dirty="0" err="1">
                <a:solidFill>
                  <a:srgbClr val="434342"/>
                </a:solidFill>
                <a:latin typeface="Rubrik Bold" panose="02000503000000020004" pitchFamily="50" charset="0"/>
              </a:rPr>
              <a:t>based</a:t>
            </a:r>
            <a:r>
              <a:rPr lang="nl-BE" sz="2400" dirty="0">
                <a:solidFill>
                  <a:srgbClr val="434342"/>
                </a:solidFill>
                <a:latin typeface="Rubrik Bold" panose="02000503000000020004" pitchFamily="50" charset="0"/>
              </a:rPr>
              <a:t>, bij voorkeur GEEN Internet Explorer</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Bezoekende ploeg blijft aantekenaar!</a:t>
            </a:r>
          </a:p>
          <a:p>
            <a:pPr marL="342900" indent="-342900">
              <a:lnSpc>
                <a:spcPct val="150000"/>
              </a:lnSpc>
              <a:buFont typeface="Arial" pitchFamily="34" charset="0"/>
              <a:buChar char="•"/>
            </a:pPr>
            <a:r>
              <a:rPr lang="nl-BE" sz="2400" dirty="0">
                <a:solidFill>
                  <a:srgbClr val="434342"/>
                </a:solidFill>
                <a:latin typeface="Rubrik Bold" panose="02000503000000020004" pitchFamily="50" charset="0"/>
              </a:rPr>
              <a:t>Ploegen worden op voorhand ingevuld door secretariaat (IK + MF!)</a:t>
            </a:r>
          </a:p>
        </p:txBody>
      </p:sp>
      <p:pic>
        <p:nvPicPr>
          <p:cNvPr id="7" name="Content Placeholder 4">
            <a:extLst>
              <a:ext uri="{FF2B5EF4-FFF2-40B4-BE49-F238E27FC236}">
                <a16:creationId xmlns:a16="http://schemas.microsoft.com/office/drawing/2014/main" id="{DBD51C9B-460F-4A1D-AA7C-A75A6B1C1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60075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VOOR</a:t>
            </a:r>
            <a:r>
              <a:rPr lang="nl-BE" dirty="0">
                <a:solidFill>
                  <a:srgbClr val="D57B16"/>
                </a:solidFill>
                <a:latin typeface="Rubrik Bold" panose="02000503000000020004" pitchFamily="50" charset="0"/>
              </a:rPr>
              <a:t> de wedstrijd (MET internet)</a:t>
            </a:r>
          </a:p>
        </p:txBody>
      </p:sp>
      <p:sp>
        <p:nvSpPr>
          <p:cNvPr id="3" name="Tijdelijke aanduiding voor inhoud 2">
            <a:extLst>
              <a:ext uri="{FF2B5EF4-FFF2-40B4-BE49-F238E27FC236}">
                <a16:creationId xmlns:a16="http://schemas.microsoft.com/office/drawing/2014/main" id="{1BE5A5D5-C2A1-4BB1-8CA8-056ECB98DD31}"/>
              </a:ext>
            </a:extLst>
          </p:cNvPr>
          <p:cNvSpPr>
            <a:spLocks noGrp="1"/>
          </p:cNvSpPr>
          <p:nvPr>
            <p:ph idx="1"/>
          </p:nvPr>
        </p:nvSpPr>
        <p:spPr/>
        <p:txBody>
          <a:bodyPr/>
          <a:lstStyle/>
          <a:p>
            <a:r>
              <a:rPr lang="nl-BE" dirty="0"/>
              <a:t>Aanmelden met dezelfde gegevens als de App van BVL</a:t>
            </a:r>
          </a:p>
          <a:p>
            <a:pPr lvl="1"/>
            <a:endParaRPr lang="nl-BE" dirty="0"/>
          </a:p>
        </p:txBody>
      </p:sp>
      <p:pic>
        <p:nvPicPr>
          <p:cNvPr id="4" name="Afbeelding 3">
            <a:extLst>
              <a:ext uri="{FF2B5EF4-FFF2-40B4-BE49-F238E27FC236}">
                <a16:creationId xmlns:a16="http://schemas.microsoft.com/office/drawing/2014/main" id="{6CD5961A-198A-4227-8576-9A0874FBD424}"/>
              </a:ext>
            </a:extLst>
          </p:cNvPr>
          <p:cNvPicPr>
            <a:picLocks noChangeAspect="1"/>
          </p:cNvPicPr>
          <p:nvPr/>
        </p:nvPicPr>
        <p:blipFill>
          <a:blip r:embed="rId3"/>
          <a:stretch>
            <a:fillRect/>
          </a:stretch>
        </p:blipFill>
        <p:spPr>
          <a:xfrm>
            <a:off x="1176848" y="2436400"/>
            <a:ext cx="7192379" cy="3972479"/>
          </a:xfrm>
          <a:prstGeom prst="rect">
            <a:avLst/>
          </a:prstGeom>
        </p:spPr>
      </p:pic>
      <p:pic>
        <p:nvPicPr>
          <p:cNvPr id="7" name="Content Placeholder 4">
            <a:extLst>
              <a:ext uri="{FF2B5EF4-FFF2-40B4-BE49-F238E27FC236}">
                <a16:creationId xmlns:a16="http://schemas.microsoft.com/office/drawing/2014/main" id="{B19318C7-384D-499E-B747-6717D9C35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411038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a:lstStyle/>
          <a:p>
            <a:r>
              <a:rPr lang="nl-BE" dirty="0">
                <a:solidFill>
                  <a:srgbClr val="D57B16"/>
                </a:solidFill>
                <a:latin typeface="Rubrik Bold" panose="02000503000000020004" pitchFamily="50" charset="0"/>
              </a:rPr>
              <a:t>Inhoud</a:t>
            </a:r>
          </a:p>
        </p:txBody>
      </p:sp>
      <p:pic>
        <p:nvPicPr>
          <p:cNvPr id="9" name="Content Placeholder 4">
            <a:extLst>
              <a:ext uri="{FF2B5EF4-FFF2-40B4-BE49-F238E27FC236}">
                <a16:creationId xmlns:a16="http://schemas.microsoft.com/office/drawing/2014/main" id="{CDC7BA9E-EEAD-4F32-B3AB-CDB851690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6" name="Tekstvak 5">
            <a:extLst>
              <a:ext uri="{FF2B5EF4-FFF2-40B4-BE49-F238E27FC236}">
                <a16:creationId xmlns:a16="http://schemas.microsoft.com/office/drawing/2014/main" id="{4473C772-5730-4F86-B2DF-A8F908BE581C}"/>
              </a:ext>
            </a:extLst>
          </p:cNvPr>
          <p:cNvSpPr txBox="1"/>
          <p:nvPr/>
        </p:nvSpPr>
        <p:spPr>
          <a:xfrm>
            <a:off x="942680" y="1442300"/>
            <a:ext cx="5241303" cy="5436553"/>
          </a:xfrm>
          <a:prstGeom prst="rect">
            <a:avLst/>
          </a:prstGeom>
          <a:noFill/>
        </p:spPr>
        <p:txBody>
          <a:bodyPr wrap="square" rtlCol="0">
            <a:spAutoFit/>
          </a:bodyPr>
          <a:lstStyle/>
          <a:p>
            <a:pPr marL="342900" indent="-342900">
              <a:lnSpc>
                <a:spcPct val="150000"/>
              </a:lnSpc>
              <a:buAutoNum type="arabicPeriod"/>
            </a:pPr>
            <a:r>
              <a:rPr lang="nl-BE" sz="2400" dirty="0">
                <a:solidFill>
                  <a:srgbClr val="434342"/>
                </a:solidFill>
                <a:latin typeface="Rubrik Bold" panose="02000503000000020004" pitchFamily="50" charset="0"/>
              </a:rPr>
              <a:t> Algemeen </a:t>
            </a:r>
          </a:p>
          <a:p>
            <a:pPr marL="342900" indent="-342900">
              <a:lnSpc>
                <a:spcPct val="150000"/>
              </a:lnSpc>
              <a:buAutoNum type="arabicPeriod"/>
            </a:pPr>
            <a:r>
              <a:rPr lang="en-US" sz="2400" dirty="0">
                <a:solidFill>
                  <a:srgbClr val="434342"/>
                </a:solidFill>
                <a:latin typeface="Rubrik Bold" panose="02000503000000020004" pitchFamily="50" charset="0"/>
              </a:rPr>
              <a:t> </a:t>
            </a:r>
            <a:r>
              <a:rPr lang="en-US" sz="2400" dirty="0" err="1">
                <a:solidFill>
                  <a:srgbClr val="434342"/>
                </a:solidFill>
                <a:latin typeface="Rubrik Bold" panose="02000503000000020004" pitchFamily="50" charset="0"/>
              </a:rPr>
              <a:t>Tijdwaarnemer</a:t>
            </a:r>
            <a:endParaRPr lang="en-US" sz="2400" dirty="0">
              <a:solidFill>
                <a:srgbClr val="434342"/>
              </a:solidFill>
              <a:latin typeface="Rubrik Bold" panose="02000503000000020004" pitchFamily="50" charset="0"/>
            </a:endParaRPr>
          </a:p>
          <a:p>
            <a:pPr marL="971550" lvl="1" indent="-514350">
              <a:lnSpc>
                <a:spcPct val="150000"/>
              </a:lnSpc>
              <a:buFont typeface="+mj-lt"/>
              <a:buAutoNum type="alphaUcPeriod"/>
            </a:pPr>
            <a:r>
              <a:rPr lang="en-US" dirty="0" err="1">
                <a:solidFill>
                  <a:srgbClr val="434342"/>
                </a:solidFill>
                <a:latin typeface="Rubrik Bold" panose="02000503000000020004" pitchFamily="50" charset="0"/>
              </a:rPr>
              <a:t>Speeltijd</a:t>
            </a:r>
            <a:endParaRPr lang="en-US" dirty="0">
              <a:solidFill>
                <a:srgbClr val="434342"/>
              </a:solidFill>
              <a:latin typeface="Rubrik Bold" panose="02000503000000020004" pitchFamily="50" charset="0"/>
            </a:endParaRPr>
          </a:p>
          <a:p>
            <a:pPr marL="971550" lvl="1" indent="-514350">
              <a:lnSpc>
                <a:spcPct val="150000"/>
              </a:lnSpc>
              <a:buFont typeface="+mj-lt"/>
              <a:buAutoNum type="alphaUcPeriod"/>
            </a:pPr>
            <a:r>
              <a:rPr lang="en-US" dirty="0">
                <a:solidFill>
                  <a:srgbClr val="434342"/>
                </a:solidFill>
                <a:latin typeface="Rubrik Bold" panose="02000503000000020004" pitchFamily="50" charset="0"/>
              </a:rPr>
              <a:t>Time-outs</a:t>
            </a:r>
          </a:p>
          <a:p>
            <a:pPr marL="971550" lvl="1" indent="-514350">
              <a:lnSpc>
                <a:spcPct val="150000"/>
              </a:lnSpc>
              <a:buFont typeface="+mj-lt"/>
              <a:buAutoNum type="alphaUcPeriod"/>
            </a:pPr>
            <a:r>
              <a:rPr lang="en-US" dirty="0" err="1">
                <a:solidFill>
                  <a:srgbClr val="434342"/>
                </a:solidFill>
                <a:latin typeface="Rubrik Bold" panose="02000503000000020004" pitchFamily="50" charset="0"/>
              </a:rPr>
              <a:t>Punten</a:t>
            </a:r>
            <a:r>
              <a:rPr lang="en-US" dirty="0">
                <a:solidFill>
                  <a:srgbClr val="434342"/>
                </a:solidFill>
                <a:latin typeface="Rubrik Bold" panose="02000503000000020004" pitchFamily="50" charset="0"/>
              </a:rPr>
              <a:t> </a:t>
            </a:r>
            <a:r>
              <a:rPr lang="en-US" dirty="0" err="1">
                <a:solidFill>
                  <a:srgbClr val="434342"/>
                </a:solidFill>
                <a:latin typeface="Rubrik Bold" panose="02000503000000020004" pitchFamily="50" charset="0"/>
              </a:rPr>
              <a:t>scorebord</a:t>
            </a:r>
            <a:endParaRPr lang="nl-BE" dirty="0">
              <a:solidFill>
                <a:srgbClr val="434342"/>
              </a:solidFill>
              <a:latin typeface="Rubrik Bold" panose="02000503000000020004" pitchFamily="50" charset="0"/>
            </a:endParaRPr>
          </a:p>
          <a:p>
            <a:pPr marL="342900" indent="-342900">
              <a:lnSpc>
                <a:spcPct val="150000"/>
              </a:lnSpc>
              <a:buFontTx/>
              <a:buAutoNum type="arabicPeriod"/>
            </a:pPr>
            <a:r>
              <a:rPr lang="nl-BE" sz="2400" dirty="0">
                <a:solidFill>
                  <a:srgbClr val="434342"/>
                </a:solidFill>
                <a:latin typeface="Rubrik Bold" panose="02000503000000020004" pitchFamily="50" charset="0"/>
              </a:rPr>
              <a:t> Shotklokoperator</a:t>
            </a:r>
          </a:p>
          <a:p>
            <a:pPr marL="971550" lvl="1" indent="-514350">
              <a:lnSpc>
                <a:spcPct val="150000"/>
              </a:lnSpc>
              <a:buFont typeface="+mj-lt"/>
              <a:buAutoNum type="alphaUcPeriod"/>
            </a:pPr>
            <a:r>
              <a:rPr lang="en-US" dirty="0">
                <a:solidFill>
                  <a:srgbClr val="434342"/>
                </a:solidFill>
                <a:latin typeface="Rubrik Bold" panose="02000503000000020004" pitchFamily="50" charset="0"/>
              </a:rPr>
              <a:t>14 – 24 </a:t>
            </a:r>
            <a:r>
              <a:rPr lang="en-US" dirty="0" err="1">
                <a:solidFill>
                  <a:srgbClr val="434342"/>
                </a:solidFill>
                <a:latin typeface="Rubrik Bold" panose="02000503000000020004" pitchFamily="50" charset="0"/>
              </a:rPr>
              <a:t>seconden</a:t>
            </a:r>
            <a:endParaRPr lang="nl-BE" dirty="0">
              <a:solidFill>
                <a:srgbClr val="434342"/>
              </a:solidFill>
              <a:latin typeface="Rubrik Bold" panose="02000503000000020004" pitchFamily="50" charset="0"/>
            </a:endParaRPr>
          </a:p>
          <a:p>
            <a:pPr marL="342900" indent="-342900">
              <a:lnSpc>
                <a:spcPct val="150000"/>
              </a:lnSpc>
              <a:buFontTx/>
              <a:buAutoNum type="arabicPeriod"/>
            </a:pPr>
            <a:r>
              <a:rPr lang="nl-BE" sz="2400" dirty="0">
                <a:solidFill>
                  <a:srgbClr val="434342"/>
                </a:solidFill>
                <a:latin typeface="Rubrik Bold" panose="02000503000000020004" pitchFamily="50" charset="0"/>
              </a:rPr>
              <a:t> Aantekenaar</a:t>
            </a:r>
          </a:p>
          <a:p>
            <a:pPr marL="971550" lvl="1" indent="-514350">
              <a:lnSpc>
                <a:spcPct val="150000"/>
              </a:lnSpc>
              <a:buFont typeface="+mj-lt"/>
              <a:buAutoNum type="alphaUcPeriod"/>
            </a:pPr>
            <a:r>
              <a:rPr lang="en-US" dirty="0" err="1">
                <a:solidFill>
                  <a:srgbClr val="434342"/>
                </a:solidFill>
                <a:latin typeface="Rubrik Bold" panose="02000503000000020004" pitchFamily="50" charset="0"/>
              </a:rPr>
              <a:t>Digitaal</a:t>
            </a:r>
            <a:r>
              <a:rPr lang="en-US" dirty="0">
                <a:solidFill>
                  <a:srgbClr val="434342"/>
                </a:solidFill>
                <a:latin typeface="Rubrik Bold" panose="02000503000000020004" pitchFamily="50" charset="0"/>
              </a:rPr>
              <a:t> </a:t>
            </a:r>
            <a:r>
              <a:rPr lang="en-US" dirty="0" err="1">
                <a:solidFill>
                  <a:srgbClr val="434342"/>
                </a:solidFill>
                <a:latin typeface="Rubrik Bold" panose="02000503000000020004" pitchFamily="50" charset="0"/>
              </a:rPr>
              <a:t>wedstrijdformulier</a:t>
            </a:r>
            <a:endParaRPr lang="en-US" sz="3200" dirty="0">
              <a:solidFill>
                <a:srgbClr val="434342"/>
              </a:solidFill>
              <a:latin typeface="Rubrik Bold" panose="02000503000000020004" pitchFamily="50" charset="0"/>
            </a:endParaRPr>
          </a:p>
          <a:p>
            <a:pPr marL="514350" indent="-514350">
              <a:lnSpc>
                <a:spcPct val="150000"/>
              </a:lnSpc>
              <a:buFont typeface="+mj-lt"/>
              <a:buAutoNum type="arabicPeriod"/>
            </a:pPr>
            <a:r>
              <a:rPr lang="en-US" sz="2400" dirty="0">
                <a:solidFill>
                  <a:srgbClr val="434342"/>
                </a:solidFill>
                <a:latin typeface="Rubrik Bold" panose="02000503000000020004" pitchFamily="50" charset="0"/>
              </a:rPr>
              <a:t>FAQ + </a:t>
            </a:r>
            <a:r>
              <a:rPr lang="en-US" sz="2400" dirty="0" err="1">
                <a:solidFill>
                  <a:srgbClr val="434342"/>
                </a:solidFill>
                <a:latin typeface="Rubrik Bold" panose="02000503000000020004" pitchFamily="50" charset="0"/>
              </a:rPr>
              <a:t>vragen</a:t>
            </a:r>
            <a:endParaRPr lang="nl-BE" sz="1400" dirty="0">
              <a:solidFill>
                <a:srgbClr val="434342"/>
              </a:solidFill>
              <a:latin typeface="Rubrik Bold" panose="02000503000000020004" pitchFamily="50" charset="0"/>
            </a:endParaRPr>
          </a:p>
          <a:p>
            <a:pPr marL="342900" indent="-342900">
              <a:lnSpc>
                <a:spcPct val="150000"/>
              </a:lnSpc>
              <a:buAutoNum type="arabicPeriod"/>
            </a:pPr>
            <a:endParaRPr lang="nl-BE" sz="2400" dirty="0">
              <a:solidFill>
                <a:srgbClr val="434342"/>
              </a:solidFill>
              <a:latin typeface="Rubrik Bold" panose="02000503000000020004" pitchFamily="50" charset="0"/>
            </a:endParaRPr>
          </a:p>
        </p:txBody>
      </p:sp>
    </p:spTree>
    <p:extLst>
      <p:ext uri="{BB962C8B-B14F-4D97-AF65-F5344CB8AC3E}">
        <p14:creationId xmlns:p14="http://schemas.microsoft.com/office/powerpoint/2010/main" val="995599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VOOR</a:t>
            </a:r>
            <a:r>
              <a:rPr lang="nl-BE" dirty="0">
                <a:solidFill>
                  <a:srgbClr val="D57B16"/>
                </a:solidFill>
                <a:latin typeface="Rubrik Bold" panose="02000503000000020004" pitchFamily="50" charset="0"/>
              </a:rPr>
              <a:t> de wedstrijd (MET internet)</a:t>
            </a:r>
          </a:p>
        </p:txBody>
      </p:sp>
      <p:sp>
        <p:nvSpPr>
          <p:cNvPr id="3" name="Tijdelijke aanduiding voor inhoud 2">
            <a:extLst>
              <a:ext uri="{FF2B5EF4-FFF2-40B4-BE49-F238E27FC236}">
                <a16:creationId xmlns:a16="http://schemas.microsoft.com/office/drawing/2014/main" id="{1BE5A5D5-C2A1-4BB1-8CA8-056ECB98DD31}"/>
              </a:ext>
            </a:extLst>
          </p:cNvPr>
          <p:cNvSpPr>
            <a:spLocks noGrp="1"/>
          </p:cNvSpPr>
          <p:nvPr>
            <p:ph idx="1"/>
          </p:nvPr>
        </p:nvSpPr>
        <p:spPr/>
        <p:txBody>
          <a:bodyPr/>
          <a:lstStyle/>
          <a:p>
            <a:r>
              <a:rPr lang="nl-BE" dirty="0"/>
              <a:t>Naar de wedstrijd via ploeg of reeks en klikken op wedstrijdnummer</a:t>
            </a:r>
          </a:p>
          <a:p>
            <a:pPr lvl="1"/>
            <a:endParaRPr lang="nl-BE" dirty="0"/>
          </a:p>
        </p:txBody>
      </p:sp>
      <p:pic>
        <p:nvPicPr>
          <p:cNvPr id="5" name="Afbeelding 4">
            <a:extLst>
              <a:ext uri="{FF2B5EF4-FFF2-40B4-BE49-F238E27FC236}">
                <a16:creationId xmlns:a16="http://schemas.microsoft.com/office/drawing/2014/main" id="{BF931ECA-E8A4-4C9D-8C4E-3E4173E85378}"/>
              </a:ext>
            </a:extLst>
          </p:cNvPr>
          <p:cNvPicPr>
            <a:picLocks noChangeAspect="1"/>
          </p:cNvPicPr>
          <p:nvPr/>
        </p:nvPicPr>
        <p:blipFill>
          <a:blip r:embed="rId3"/>
          <a:stretch>
            <a:fillRect/>
          </a:stretch>
        </p:blipFill>
        <p:spPr>
          <a:xfrm>
            <a:off x="1147665" y="2417346"/>
            <a:ext cx="7859701" cy="4361873"/>
          </a:xfrm>
          <a:prstGeom prst="rect">
            <a:avLst/>
          </a:prstGeom>
        </p:spPr>
      </p:pic>
      <p:pic>
        <p:nvPicPr>
          <p:cNvPr id="7" name="Content Placeholder 4">
            <a:extLst>
              <a:ext uri="{FF2B5EF4-FFF2-40B4-BE49-F238E27FC236}">
                <a16:creationId xmlns:a16="http://schemas.microsoft.com/office/drawing/2014/main" id="{F929F70D-6361-44FE-9FD8-C0CFFDFFB5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459800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VOOR</a:t>
            </a:r>
            <a:r>
              <a:rPr lang="nl-BE" dirty="0">
                <a:solidFill>
                  <a:srgbClr val="D57B16"/>
                </a:solidFill>
                <a:latin typeface="Rubrik Bold" panose="02000503000000020004" pitchFamily="50" charset="0"/>
              </a:rPr>
              <a:t> de wedstrijd (MET internet)</a:t>
            </a:r>
          </a:p>
        </p:txBody>
      </p:sp>
      <p:pic>
        <p:nvPicPr>
          <p:cNvPr id="4" name="Afbeelding 3">
            <a:extLst>
              <a:ext uri="{FF2B5EF4-FFF2-40B4-BE49-F238E27FC236}">
                <a16:creationId xmlns:a16="http://schemas.microsoft.com/office/drawing/2014/main" id="{DF31BD09-B60A-4685-BED3-F767517DA8FE}"/>
              </a:ext>
            </a:extLst>
          </p:cNvPr>
          <p:cNvPicPr>
            <a:picLocks noChangeAspect="1"/>
          </p:cNvPicPr>
          <p:nvPr/>
        </p:nvPicPr>
        <p:blipFill>
          <a:blip r:embed="rId3"/>
          <a:stretch>
            <a:fillRect/>
          </a:stretch>
        </p:blipFill>
        <p:spPr>
          <a:xfrm>
            <a:off x="916309" y="1558747"/>
            <a:ext cx="7040916" cy="5253076"/>
          </a:xfrm>
          <a:prstGeom prst="rect">
            <a:avLst/>
          </a:prstGeom>
        </p:spPr>
      </p:pic>
      <p:pic>
        <p:nvPicPr>
          <p:cNvPr id="5" name="Content Placeholder 4">
            <a:extLst>
              <a:ext uri="{FF2B5EF4-FFF2-40B4-BE49-F238E27FC236}">
                <a16:creationId xmlns:a16="http://schemas.microsoft.com/office/drawing/2014/main" id="{9CBD9335-BE74-4492-93B0-AC0F4BDF69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512482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VOOR</a:t>
            </a:r>
            <a:r>
              <a:rPr lang="nl-BE" dirty="0">
                <a:solidFill>
                  <a:srgbClr val="D57B16"/>
                </a:solidFill>
                <a:latin typeface="Rubrik Bold" panose="02000503000000020004" pitchFamily="50" charset="0"/>
              </a:rPr>
              <a:t> de wedstrijd (MET internet)</a:t>
            </a:r>
          </a:p>
        </p:txBody>
      </p:sp>
      <p:sp>
        <p:nvSpPr>
          <p:cNvPr id="3" name="Tijdelijke aanduiding voor inhoud 2">
            <a:extLst>
              <a:ext uri="{FF2B5EF4-FFF2-40B4-BE49-F238E27FC236}">
                <a16:creationId xmlns:a16="http://schemas.microsoft.com/office/drawing/2014/main" id="{1BE5A5D5-C2A1-4BB1-8CA8-056ECB98DD31}"/>
              </a:ext>
            </a:extLst>
          </p:cNvPr>
          <p:cNvSpPr>
            <a:spLocks noGrp="1"/>
          </p:cNvSpPr>
          <p:nvPr>
            <p:ph idx="1"/>
          </p:nvPr>
        </p:nvSpPr>
        <p:spPr/>
        <p:txBody>
          <a:bodyPr/>
          <a:lstStyle/>
          <a:p>
            <a:r>
              <a:rPr lang="nl-BE" dirty="0"/>
              <a:t>Spelers, coach(es) en officials toevoegen of schrappen</a:t>
            </a:r>
          </a:p>
          <a:p>
            <a:pPr lvl="1"/>
            <a:endParaRPr lang="nl-BE" dirty="0"/>
          </a:p>
        </p:txBody>
      </p:sp>
      <p:pic>
        <p:nvPicPr>
          <p:cNvPr id="4" name="Afbeelding 3">
            <a:extLst>
              <a:ext uri="{FF2B5EF4-FFF2-40B4-BE49-F238E27FC236}">
                <a16:creationId xmlns:a16="http://schemas.microsoft.com/office/drawing/2014/main" id="{6EE757C9-A7F1-49C7-9880-250B51C6DC1A}"/>
              </a:ext>
            </a:extLst>
          </p:cNvPr>
          <p:cNvPicPr>
            <a:picLocks noChangeAspect="1"/>
          </p:cNvPicPr>
          <p:nvPr/>
        </p:nvPicPr>
        <p:blipFill>
          <a:blip r:embed="rId3"/>
          <a:stretch>
            <a:fillRect/>
          </a:stretch>
        </p:blipFill>
        <p:spPr>
          <a:xfrm>
            <a:off x="1073346" y="2329894"/>
            <a:ext cx="10515600" cy="3896738"/>
          </a:xfrm>
          <a:prstGeom prst="rect">
            <a:avLst/>
          </a:prstGeom>
        </p:spPr>
      </p:pic>
      <p:pic>
        <p:nvPicPr>
          <p:cNvPr id="7" name="Content Placeholder 4">
            <a:extLst>
              <a:ext uri="{FF2B5EF4-FFF2-40B4-BE49-F238E27FC236}">
                <a16:creationId xmlns:a16="http://schemas.microsoft.com/office/drawing/2014/main" id="{EE26C64D-AD78-439E-A02B-F97737703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5909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VOOR</a:t>
            </a:r>
            <a:r>
              <a:rPr lang="nl-BE" dirty="0">
                <a:solidFill>
                  <a:srgbClr val="D57B16"/>
                </a:solidFill>
                <a:latin typeface="Rubrik Bold" panose="02000503000000020004" pitchFamily="50" charset="0"/>
              </a:rPr>
              <a:t> de wedstrijd (MET internet)</a:t>
            </a:r>
          </a:p>
        </p:txBody>
      </p:sp>
      <p:sp>
        <p:nvSpPr>
          <p:cNvPr id="3" name="Tijdelijke aanduiding voor inhoud 2">
            <a:extLst>
              <a:ext uri="{FF2B5EF4-FFF2-40B4-BE49-F238E27FC236}">
                <a16:creationId xmlns:a16="http://schemas.microsoft.com/office/drawing/2014/main" id="{1BE5A5D5-C2A1-4BB1-8CA8-056ECB98DD31}"/>
              </a:ext>
            </a:extLst>
          </p:cNvPr>
          <p:cNvSpPr>
            <a:spLocks noGrp="1"/>
          </p:cNvSpPr>
          <p:nvPr>
            <p:ph idx="1"/>
          </p:nvPr>
        </p:nvSpPr>
        <p:spPr/>
        <p:txBody>
          <a:bodyPr/>
          <a:lstStyle/>
          <a:p>
            <a:r>
              <a:rPr lang="nl-BE" dirty="0"/>
              <a:t>Spelers, coach(es) en officials toevoegen of schrappen</a:t>
            </a:r>
          </a:p>
          <a:p>
            <a:pPr lvl="1"/>
            <a:r>
              <a:rPr lang="nl-BE" dirty="0"/>
              <a:t>Wedstrijden 5 dagen op voorhand beschikbaar.</a:t>
            </a:r>
          </a:p>
          <a:p>
            <a:pPr lvl="1"/>
            <a:r>
              <a:rPr lang="nl-BE" dirty="0"/>
              <a:t>Coachen moeten ploeg doorgeven</a:t>
            </a:r>
          </a:p>
          <a:p>
            <a:pPr lvl="1"/>
            <a:r>
              <a:rPr lang="nl-BE" dirty="0"/>
              <a:t>Eerder visie van spelers te schrappen in plaats van toe te voegen</a:t>
            </a:r>
          </a:p>
          <a:p>
            <a:pPr lvl="1"/>
            <a:r>
              <a:rPr lang="nl-BE" dirty="0"/>
              <a:t>Belang van Identiteitskaart en medische fiche</a:t>
            </a:r>
          </a:p>
          <a:p>
            <a:pPr lvl="2"/>
            <a:r>
              <a:rPr lang="nl-BE" dirty="0"/>
              <a:t>Spelers</a:t>
            </a:r>
          </a:p>
          <a:p>
            <a:pPr lvl="2"/>
            <a:r>
              <a:rPr lang="nl-BE" dirty="0"/>
              <a:t>Coaches</a:t>
            </a:r>
          </a:p>
          <a:p>
            <a:pPr lvl="2"/>
            <a:r>
              <a:rPr lang="nl-BE" dirty="0"/>
              <a:t>Officials</a:t>
            </a:r>
          </a:p>
          <a:p>
            <a:pPr lvl="2"/>
            <a:r>
              <a:rPr lang="nl-BE" dirty="0"/>
              <a:t>Afgevaardigden</a:t>
            </a:r>
          </a:p>
          <a:p>
            <a:pPr lvl="1"/>
            <a:r>
              <a:rPr lang="nl-BE" dirty="0"/>
              <a:t>Technische vergunning coach</a:t>
            </a:r>
          </a:p>
          <a:p>
            <a:pPr lvl="1"/>
            <a:r>
              <a:rPr lang="nl-BE" dirty="0"/>
              <a:t>Spelerslijst vanaf U12</a:t>
            </a:r>
          </a:p>
          <a:p>
            <a:pPr lvl="1"/>
            <a:endParaRPr lang="nl-BE" dirty="0"/>
          </a:p>
        </p:txBody>
      </p:sp>
      <p:pic>
        <p:nvPicPr>
          <p:cNvPr id="5" name="Content Placeholder 4">
            <a:extLst>
              <a:ext uri="{FF2B5EF4-FFF2-40B4-BE49-F238E27FC236}">
                <a16:creationId xmlns:a16="http://schemas.microsoft.com/office/drawing/2014/main" id="{CF5ED58E-F4ED-4A56-90DA-6C37AF89B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654782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VOOR</a:t>
            </a:r>
            <a:r>
              <a:rPr lang="nl-BE" dirty="0">
                <a:solidFill>
                  <a:srgbClr val="D57B16"/>
                </a:solidFill>
                <a:latin typeface="Rubrik Bold" panose="02000503000000020004" pitchFamily="50" charset="0"/>
              </a:rPr>
              <a:t> de wedstrijd (MET internet)</a:t>
            </a:r>
          </a:p>
        </p:txBody>
      </p:sp>
      <p:sp>
        <p:nvSpPr>
          <p:cNvPr id="3" name="Tijdelijke aanduiding voor inhoud 2">
            <a:extLst>
              <a:ext uri="{FF2B5EF4-FFF2-40B4-BE49-F238E27FC236}">
                <a16:creationId xmlns:a16="http://schemas.microsoft.com/office/drawing/2014/main" id="{1BE5A5D5-C2A1-4BB1-8CA8-056ECB98DD31}"/>
              </a:ext>
            </a:extLst>
          </p:cNvPr>
          <p:cNvSpPr>
            <a:spLocks noGrp="1"/>
          </p:cNvSpPr>
          <p:nvPr>
            <p:ph idx="1"/>
          </p:nvPr>
        </p:nvSpPr>
        <p:spPr/>
        <p:txBody>
          <a:bodyPr/>
          <a:lstStyle/>
          <a:p>
            <a:r>
              <a:rPr lang="nl-BE" dirty="0"/>
              <a:t>Spelers, coach(es) en officials toevoegen of schrappen</a:t>
            </a:r>
          </a:p>
        </p:txBody>
      </p:sp>
      <p:pic>
        <p:nvPicPr>
          <p:cNvPr id="4" name="Afbeelding 3">
            <a:extLst>
              <a:ext uri="{FF2B5EF4-FFF2-40B4-BE49-F238E27FC236}">
                <a16:creationId xmlns:a16="http://schemas.microsoft.com/office/drawing/2014/main" id="{2E35B30D-61E1-4892-9451-D4B6EDCE9DBD}"/>
              </a:ext>
            </a:extLst>
          </p:cNvPr>
          <p:cNvPicPr>
            <a:picLocks noChangeAspect="1"/>
          </p:cNvPicPr>
          <p:nvPr/>
        </p:nvPicPr>
        <p:blipFill>
          <a:blip r:embed="rId3"/>
          <a:stretch>
            <a:fillRect/>
          </a:stretch>
        </p:blipFill>
        <p:spPr>
          <a:xfrm>
            <a:off x="1114347" y="2288368"/>
            <a:ext cx="4876550" cy="4017787"/>
          </a:xfrm>
          <a:prstGeom prst="rect">
            <a:avLst/>
          </a:prstGeom>
        </p:spPr>
      </p:pic>
      <p:pic>
        <p:nvPicPr>
          <p:cNvPr id="7" name="Content Placeholder 4">
            <a:extLst>
              <a:ext uri="{FF2B5EF4-FFF2-40B4-BE49-F238E27FC236}">
                <a16:creationId xmlns:a16="http://schemas.microsoft.com/office/drawing/2014/main" id="{4A603213-47B4-4A36-A49F-22EEE4C7A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690287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VOOR</a:t>
            </a:r>
            <a:r>
              <a:rPr lang="nl-BE" dirty="0">
                <a:solidFill>
                  <a:srgbClr val="D57B16"/>
                </a:solidFill>
                <a:latin typeface="Rubrik Bold" panose="02000503000000020004" pitchFamily="50" charset="0"/>
              </a:rPr>
              <a:t> de wedstrijd (MET internet)</a:t>
            </a:r>
          </a:p>
        </p:txBody>
      </p:sp>
      <p:sp>
        <p:nvSpPr>
          <p:cNvPr id="3" name="Tijdelijke aanduiding voor inhoud 2">
            <a:extLst>
              <a:ext uri="{FF2B5EF4-FFF2-40B4-BE49-F238E27FC236}">
                <a16:creationId xmlns:a16="http://schemas.microsoft.com/office/drawing/2014/main" id="{1BE5A5D5-C2A1-4BB1-8CA8-056ECB98DD31}"/>
              </a:ext>
            </a:extLst>
          </p:cNvPr>
          <p:cNvSpPr>
            <a:spLocks noGrp="1"/>
          </p:cNvSpPr>
          <p:nvPr>
            <p:ph idx="1"/>
          </p:nvPr>
        </p:nvSpPr>
        <p:spPr/>
        <p:txBody>
          <a:bodyPr/>
          <a:lstStyle/>
          <a:p>
            <a:r>
              <a:rPr lang="nl-BE" dirty="0"/>
              <a:t>Digitaal wedstrijdformulier opstarten</a:t>
            </a:r>
          </a:p>
        </p:txBody>
      </p:sp>
      <p:pic>
        <p:nvPicPr>
          <p:cNvPr id="7" name="Afbeelding 6">
            <a:extLst>
              <a:ext uri="{FF2B5EF4-FFF2-40B4-BE49-F238E27FC236}">
                <a16:creationId xmlns:a16="http://schemas.microsoft.com/office/drawing/2014/main" id="{3ED7F7A0-DCD5-4F05-88D4-AD7DC400206C}"/>
              </a:ext>
            </a:extLst>
          </p:cNvPr>
          <p:cNvPicPr>
            <a:picLocks noChangeAspect="1"/>
          </p:cNvPicPr>
          <p:nvPr/>
        </p:nvPicPr>
        <p:blipFill rotWithShape="1">
          <a:blip r:embed="rId3"/>
          <a:srcRect b="47191"/>
          <a:stretch/>
        </p:blipFill>
        <p:spPr>
          <a:xfrm>
            <a:off x="838200" y="2430206"/>
            <a:ext cx="5707669" cy="2248798"/>
          </a:xfrm>
          <a:prstGeom prst="rect">
            <a:avLst/>
          </a:prstGeom>
        </p:spPr>
      </p:pic>
      <p:sp>
        <p:nvSpPr>
          <p:cNvPr id="5" name="Ovaal 4">
            <a:extLst>
              <a:ext uri="{FF2B5EF4-FFF2-40B4-BE49-F238E27FC236}">
                <a16:creationId xmlns:a16="http://schemas.microsoft.com/office/drawing/2014/main" id="{6808895C-3883-4990-A5E8-3882315EEAE0}"/>
              </a:ext>
            </a:extLst>
          </p:cNvPr>
          <p:cNvSpPr/>
          <p:nvPr/>
        </p:nvSpPr>
        <p:spPr>
          <a:xfrm>
            <a:off x="3939705" y="2616740"/>
            <a:ext cx="476655" cy="31128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pic>
        <p:nvPicPr>
          <p:cNvPr id="8" name="Afbeelding 7">
            <a:extLst>
              <a:ext uri="{FF2B5EF4-FFF2-40B4-BE49-F238E27FC236}">
                <a16:creationId xmlns:a16="http://schemas.microsoft.com/office/drawing/2014/main" id="{3398E6C9-E483-43B7-9955-F17782D737A8}"/>
              </a:ext>
            </a:extLst>
          </p:cNvPr>
          <p:cNvPicPr>
            <a:picLocks noChangeAspect="1"/>
          </p:cNvPicPr>
          <p:nvPr/>
        </p:nvPicPr>
        <p:blipFill>
          <a:blip r:embed="rId4"/>
          <a:stretch>
            <a:fillRect/>
          </a:stretch>
        </p:blipFill>
        <p:spPr>
          <a:xfrm>
            <a:off x="6721866" y="2892342"/>
            <a:ext cx="5335439" cy="3268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4">
            <a:extLst>
              <a:ext uri="{FF2B5EF4-FFF2-40B4-BE49-F238E27FC236}">
                <a16:creationId xmlns:a16="http://schemas.microsoft.com/office/drawing/2014/main" id="{7C23BA17-2A70-4795-924E-13CF14C846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1604597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VOOR</a:t>
            </a:r>
            <a:r>
              <a:rPr lang="nl-BE" dirty="0">
                <a:solidFill>
                  <a:srgbClr val="D57B16"/>
                </a:solidFill>
                <a:latin typeface="Rubrik Bold" panose="02000503000000020004" pitchFamily="50" charset="0"/>
              </a:rPr>
              <a:t> de wedstrijd (MET internet)</a:t>
            </a:r>
          </a:p>
        </p:txBody>
      </p:sp>
      <p:sp>
        <p:nvSpPr>
          <p:cNvPr id="3" name="Tijdelijke aanduiding voor inhoud 2">
            <a:extLst>
              <a:ext uri="{FF2B5EF4-FFF2-40B4-BE49-F238E27FC236}">
                <a16:creationId xmlns:a16="http://schemas.microsoft.com/office/drawing/2014/main" id="{1BE5A5D5-C2A1-4BB1-8CA8-056ECB98DD31}"/>
              </a:ext>
            </a:extLst>
          </p:cNvPr>
          <p:cNvSpPr>
            <a:spLocks noGrp="1"/>
          </p:cNvSpPr>
          <p:nvPr>
            <p:ph idx="1"/>
          </p:nvPr>
        </p:nvSpPr>
        <p:spPr/>
        <p:txBody>
          <a:bodyPr/>
          <a:lstStyle/>
          <a:p>
            <a:r>
              <a:rPr lang="nl-BE" dirty="0"/>
              <a:t>Je krijgt dit scherm:</a:t>
            </a:r>
          </a:p>
        </p:txBody>
      </p:sp>
      <p:pic>
        <p:nvPicPr>
          <p:cNvPr id="9" name="Afbeelding 8">
            <a:extLst>
              <a:ext uri="{FF2B5EF4-FFF2-40B4-BE49-F238E27FC236}">
                <a16:creationId xmlns:a16="http://schemas.microsoft.com/office/drawing/2014/main" id="{8860285D-CFB6-4DA5-97FF-78CAD7DAEB30}"/>
              </a:ext>
            </a:extLst>
          </p:cNvPr>
          <p:cNvPicPr>
            <a:picLocks noChangeAspect="1"/>
          </p:cNvPicPr>
          <p:nvPr/>
        </p:nvPicPr>
        <p:blipFill>
          <a:blip r:embed="rId3"/>
          <a:stretch>
            <a:fillRect/>
          </a:stretch>
        </p:blipFill>
        <p:spPr>
          <a:xfrm>
            <a:off x="1143989" y="2307076"/>
            <a:ext cx="8924139" cy="3072319"/>
          </a:xfrm>
          <a:prstGeom prst="rect">
            <a:avLst/>
          </a:prstGeom>
        </p:spPr>
      </p:pic>
      <p:pic>
        <p:nvPicPr>
          <p:cNvPr id="8" name="Content Placeholder 4">
            <a:extLst>
              <a:ext uri="{FF2B5EF4-FFF2-40B4-BE49-F238E27FC236}">
                <a16:creationId xmlns:a16="http://schemas.microsoft.com/office/drawing/2014/main" id="{ADDFB9DD-2B3D-4A56-83A9-3974C8C534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440753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VOOR</a:t>
            </a:r>
            <a:r>
              <a:rPr lang="nl-BE" dirty="0">
                <a:solidFill>
                  <a:srgbClr val="D57B16"/>
                </a:solidFill>
                <a:latin typeface="Rubrik Bold" panose="02000503000000020004" pitchFamily="50" charset="0"/>
              </a:rPr>
              <a:t> de wedstrijd (MET internet)</a:t>
            </a:r>
          </a:p>
        </p:txBody>
      </p:sp>
      <p:pic>
        <p:nvPicPr>
          <p:cNvPr id="9" name="Afbeelding 8">
            <a:extLst>
              <a:ext uri="{FF2B5EF4-FFF2-40B4-BE49-F238E27FC236}">
                <a16:creationId xmlns:a16="http://schemas.microsoft.com/office/drawing/2014/main" id="{8860285D-CFB6-4DA5-97FF-78CAD7DAEB30}"/>
              </a:ext>
            </a:extLst>
          </p:cNvPr>
          <p:cNvPicPr>
            <a:picLocks noChangeAspect="1"/>
          </p:cNvPicPr>
          <p:nvPr/>
        </p:nvPicPr>
        <p:blipFill rotWithShape="1">
          <a:blip r:embed="rId3"/>
          <a:srcRect b="87515"/>
          <a:stretch/>
        </p:blipFill>
        <p:spPr>
          <a:xfrm>
            <a:off x="990600" y="1690688"/>
            <a:ext cx="8924139" cy="383572"/>
          </a:xfrm>
          <a:prstGeom prst="rect">
            <a:avLst/>
          </a:prstGeom>
        </p:spPr>
      </p:pic>
      <p:sp>
        <p:nvSpPr>
          <p:cNvPr id="10" name="Tijdelijke aanduiding voor inhoud 4">
            <a:extLst>
              <a:ext uri="{FF2B5EF4-FFF2-40B4-BE49-F238E27FC236}">
                <a16:creationId xmlns:a16="http://schemas.microsoft.com/office/drawing/2014/main" id="{5C31635F-89A1-4857-8E2D-2F95B13D41E9}"/>
              </a:ext>
            </a:extLst>
          </p:cNvPr>
          <p:cNvSpPr txBox="1">
            <a:spLocks/>
          </p:cNvSpPr>
          <p:nvPr/>
        </p:nvSpPr>
        <p:spPr>
          <a:xfrm>
            <a:off x="990600" y="2172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Refs vullen vergoeding + reiskosten in</a:t>
            </a:r>
          </a:p>
          <a:p>
            <a:r>
              <a:rPr lang="nl-BE" dirty="0"/>
              <a:t>Coaches duiden ‘starters’ aan</a:t>
            </a:r>
          </a:p>
          <a:p>
            <a:r>
              <a:rPr lang="nl-BE" dirty="0"/>
              <a:t>Coaches ‘vinken’ zichzelf aan</a:t>
            </a:r>
          </a:p>
        </p:txBody>
      </p:sp>
      <p:pic>
        <p:nvPicPr>
          <p:cNvPr id="11" name="Afbeelding 10">
            <a:extLst>
              <a:ext uri="{FF2B5EF4-FFF2-40B4-BE49-F238E27FC236}">
                <a16:creationId xmlns:a16="http://schemas.microsoft.com/office/drawing/2014/main" id="{9B39A9AB-2DBC-46D7-AE1E-B22F0AE192AE}"/>
              </a:ext>
            </a:extLst>
          </p:cNvPr>
          <p:cNvPicPr>
            <a:picLocks noChangeAspect="1"/>
          </p:cNvPicPr>
          <p:nvPr/>
        </p:nvPicPr>
        <p:blipFill>
          <a:blip r:embed="rId4"/>
          <a:stretch>
            <a:fillRect/>
          </a:stretch>
        </p:blipFill>
        <p:spPr>
          <a:xfrm>
            <a:off x="5576773" y="3184789"/>
            <a:ext cx="6474874" cy="3066866"/>
          </a:xfrm>
          <a:prstGeom prst="rect">
            <a:avLst/>
          </a:prstGeom>
        </p:spPr>
      </p:pic>
      <p:pic>
        <p:nvPicPr>
          <p:cNvPr id="12" name="Content Placeholder 4">
            <a:extLst>
              <a:ext uri="{FF2B5EF4-FFF2-40B4-BE49-F238E27FC236}">
                <a16:creationId xmlns:a16="http://schemas.microsoft.com/office/drawing/2014/main" id="{FB88BC32-BB4F-4E08-BDA3-51E6C921E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1080373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a:t>
            </a:r>
          </a:p>
        </p:txBody>
      </p:sp>
      <p:pic>
        <p:nvPicPr>
          <p:cNvPr id="8" name="Afbeelding 7">
            <a:extLst>
              <a:ext uri="{FF2B5EF4-FFF2-40B4-BE49-F238E27FC236}">
                <a16:creationId xmlns:a16="http://schemas.microsoft.com/office/drawing/2014/main" id="{9636763A-3177-4C25-8FAF-CBB4400290FE}"/>
              </a:ext>
            </a:extLst>
          </p:cNvPr>
          <p:cNvPicPr>
            <a:picLocks noChangeAspect="1"/>
          </p:cNvPicPr>
          <p:nvPr/>
        </p:nvPicPr>
        <p:blipFill>
          <a:blip r:embed="rId3"/>
          <a:stretch>
            <a:fillRect/>
          </a:stretch>
        </p:blipFill>
        <p:spPr>
          <a:xfrm>
            <a:off x="954802" y="1487269"/>
            <a:ext cx="10669832" cy="3673310"/>
          </a:xfrm>
          <a:prstGeom prst="rect">
            <a:avLst/>
          </a:prstGeom>
        </p:spPr>
      </p:pic>
      <p:pic>
        <p:nvPicPr>
          <p:cNvPr id="9" name="Content Placeholder 4">
            <a:extLst>
              <a:ext uri="{FF2B5EF4-FFF2-40B4-BE49-F238E27FC236}">
                <a16:creationId xmlns:a16="http://schemas.microsoft.com/office/drawing/2014/main" id="{65665E43-7227-4C33-9890-1E2CEA399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1558315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a:t>
            </a:r>
          </a:p>
        </p:txBody>
      </p:sp>
      <p:sp>
        <p:nvSpPr>
          <p:cNvPr id="3" name="Tijdelijke aanduiding voor inhoud 2">
            <a:extLst>
              <a:ext uri="{FF2B5EF4-FFF2-40B4-BE49-F238E27FC236}">
                <a16:creationId xmlns:a16="http://schemas.microsoft.com/office/drawing/2014/main" id="{1BE5A5D5-C2A1-4BB1-8CA8-056ECB98DD31}"/>
              </a:ext>
            </a:extLst>
          </p:cNvPr>
          <p:cNvSpPr>
            <a:spLocks noGrp="1"/>
          </p:cNvSpPr>
          <p:nvPr>
            <p:ph idx="1"/>
          </p:nvPr>
        </p:nvSpPr>
        <p:spPr/>
        <p:txBody>
          <a:bodyPr/>
          <a:lstStyle/>
          <a:p>
            <a:r>
              <a:rPr lang="nl-BE" dirty="0"/>
              <a:t>Zeer eenvoudig formulier</a:t>
            </a:r>
          </a:p>
          <a:p>
            <a:r>
              <a:rPr lang="nl-BE" dirty="0"/>
              <a:t>Thuisploeg links – Bezoekers rechts</a:t>
            </a:r>
          </a:p>
          <a:p>
            <a:r>
              <a:rPr lang="nl-BE" dirty="0"/>
              <a:t>GEEN kleuraanpassing!</a:t>
            </a:r>
          </a:p>
          <a:p>
            <a:r>
              <a:rPr lang="nl-BE" dirty="0"/>
              <a:t>Centraal de tijd (wordt eigenlijk niet gebruikt, behalve voor time-out)</a:t>
            </a:r>
          </a:p>
          <a:p>
            <a:r>
              <a:rPr lang="nl-BE" dirty="0"/>
              <a:t>Centraal ook de periode/</a:t>
            </a:r>
            <a:r>
              <a:rPr lang="nl-BE" dirty="0" err="1"/>
              <a:t>quarter</a:t>
            </a:r>
            <a:endParaRPr lang="nl-BE" dirty="0"/>
          </a:p>
          <a:p>
            <a:r>
              <a:rPr lang="nl-BE" dirty="0"/>
              <a:t>Score en fouten worden automatisch bijgehouden</a:t>
            </a:r>
          </a:p>
          <a:p>
            <a:r>
              <a:rPr lang="nl-BE" dirty="0"/>
              <a:t>Ingebouwde controles (behalve time-out 2</a:t>
            </a:r>
            <a:r>
              <a:rPr lang="nl-BE" baseline="30000" dirty="0"/>
              <a:t>de</a:t>
            </a:r>
            <a:r>
              <a:rPr lang="nl-BE" dirty="0"/>
              <a:t> helft laatste 2 minuten)</a:t>
            </a:r>
          </a:p>
        </p:txBody>
      </p:sp>
      <p:pic>
        <p:nvPicPr>
          <p:cNvPr id="5" name="Content Placeholder 4">
            <a:extLst>
              <a:ext uri="{FF2B5EF4-FFF2-40B4-BE49-F238E27FC236}">
                <a16:creationId xmlns:a16="http://schemas.microsoft.com/office/drawing/2014/main" id="{5FC020C5-9528-4265-B7E8-7240A3D16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244369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Afbeelding met persoon, man&#10;&#10;Beschrijving is gegenereerd met hoge betrouwbaarheid">
            <a:extLst>
              <a:ext uri="{FF2B5EF4-FFF2-40B4-BE49-F238E27FC236}">
                <a16:creationId xmlns:a16="http://schemas.microsoft.com/office/drawing/2014/main" id="{FEAA32E9-27BD-4034-A50F-90E2CC951F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52"/>
          <a:stretch/>
        </p:blipFill>
        <p:spPr>
          <a:xfrm>
            <a:off x="20" y="10"/>
            <a:ext cx="6105635" cy="6857990"/>
          </a:xfrm>
          <a:prstGeom prst="rect">
            <a:avLst/>
          </a:prstGeom>
        </p:spPr>
      </p:pic>
      <p:pic>
        <p:nvPicPr>
          <p:cNvPr id="6" name="Tijdelijke aanduiding voor inhoud 11" descr="Afbeelding met vectorafbeeldingen&#10;&#10;Beschrijving is gegenereerd met hoge betrouwbaarheid">
            <a:extLst>
              <a:ext uri="{FF2B5EF4-FFF2-40B4-BE49-F238E27FC236}">
                <a16:creationId xmlns:a16="http://schemas.microsoft.com/office/drawing/2014/main" id="{7338038E-5C46-43A3-A3EB-F20218ED0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5220" y="5835027"/>
            <a:ext cx="649986" cy="805768"/>
          </a:xfrm>
          <a:prstGeom prst="rect">
            <a:avLst/>
          </a:prstGeom>
        </p:spPr>
      </p:pic>
      <p:sp>
        <p:nvSpPr>
          <p:cNvPr id="4" name="Titel 3">
            <a:extLst>
              <a:ext uri="{FF2B5EF4-FFF2-40B4-BE49-F238E27FC236}">
                <a16:creationId xmlns:a16="http://schemas.microsoft.com/office/drawing/2014/main" id="{48414B8F-3E3B-4E3E-9844-AB897811869F}"/>
              </a:ext>
            </a:extLst>
          </p:cNvPr>
          <p:cNvSpPr>
            <a:spLocks noGrp="1"/>
          </p:cNvSpPr>
          <p:nvPr>
            <p:ph type="title"/>
          </p:nvPr>
        </p:nvSpPr>
        <p:spPr>
          <a:xfrm>
            <a:off x="7599404" y="2103437"/>
            <a:ext cx="4031479" cy="1325563"/>
          </a:xfrm>
        </p:spPr>
        <p:txBody>
          <a:bodyPr/>
          <a:lstStyle/>
          <a:p>
            <a:r>
              <a:rPr lang="nl-BE" dirty="0">
                <a:solidFill>
                  <a:srgbClr val="434342"/>
                </a:solidFill>
                <a:latin typeface="Rubrik Bold" panose="02000503000000020004" pitchFamily="50" charset="0"/>
              </a:rPr>
              <a:t>Algemeen</a:t>
            </a:r>
            <a:endParaRPr lang="nl-NL" dirty="0"/>
          </a:p>
        </p:txBody>
      </p:sp>
    </p:spTree>
    <p:extLst>
      <p:ext uri="{BB962C8B-B14F-4D97-AF65-F5344CB8AC3E}">
        <p14:creationId xmlns:p14="http://schemas.microsoft.com/office/powerpoint/2010/main" val="2267456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a:t>
            </a:r>
          </a:p>
        </p:txBody>
      </p:sp>
      <p:sp>
        <p:nvSpPr>
          <p:cNvPr id="3" name="Tijdelijke aanduiding voor inhoud 2">
            <a:extLst>
              <a:ext uri="{FF2B5EF4-FFF2-40B4-BE49-F238E27FC236}">
                <a16:creationId xmlns:a16="http://schemas.microsoft.com/office/drawing/2014/main" id="{1BE5A5D5-C2A1-4BB1-8CA8-056ECB98DD31}"/>
              </a:ext>
            </a:extLst>
          </p:cNvPr>
          <p:cNvSpPr>
            <a:spLocks noGrp="1"/>
          </p:cNvSpPr>
          <p:nvPr>
            <p:ph idx="1"/>
          </p:nvPr>
        </p:nvSpPr>
        <p:spPr/>
        <p:txBody>
          <a:bodyPr/>
          <a:lstStyle/>
          <a:p>
            <a:r>
              <a:rPr lang="nl-BE" dirty="0"/>
              <a:t>Starters aanduiden</a:t>
            </a:r>
          </a:p>
          <a:p>
            <a:pPr lvl="1"/>
            <a:r>
              <a:rPr lang="nl-BE" dirty="0"/>
              <a:t>Communicatie aan de tafel!</a:t>
            </a:r>
          </a:p>
          <a:p>
            <a:pPr lvl="1"/>
            <a:r>
              <a:rPr lang="nl-BE" dirty="0"/>
              <a:t>Klik op de nummers</a:t>
            </a:r>
          </a:p>
          <a:p>
            <a:pPr lvl="1"/>
            <a:r>
              <a:rPr lang="nl-BE" dirty="0"/>
              <a:t>De spelers van de 2 ploegen op het veld verschijnen</a:t>
            </a:r>
          </a:p>
          <a:p>
            <a:pPr lvl="1"/>
            <a:endParaRPr lang="nl-BE" dirty="0"/>
          </a:p>
          <a:p>
            <a:r>
              <a:rPr lang="nl-BE" dirty="0"/>
              <a:t>Herhalen bij begin van elk </a:t>
            </a:r>
            <a:r>
              <a:rPr lang="nl-BE" dirty="0" err="1"/>
              <a:t>quarter</a:t>
            </a:r>
            <a:r>
              <a:rPr lang="nl-BE" dirty="0"/>
              <a:t> en NA elke time-out!</a:t>
            </a:r>
          </a:p>
        </p:txBody>
      </p:sp>
      <p:pic>
        <p:nvPicPr>
          <p:cNvPr id="5" name="Content Placeholder 4">
            <a:extLst>
              <a:ext uri="{FF2B5EF4-FFF2-40B4-BE49-F238E27FC236}">
                <a16:creationId xmlns:a16="http://schemas.microsoft.com/office/drawing/2014/main" id="{528749DF-848A-4CE3-A206-5AF88288C6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220053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a:t>
            </a:r>
          </a:p>
        </p:txBody>
      </p:sp>
      <p:pic>
        <p:nvPicPr>
          <p:cNvPr id="7" name="Afbeelding 6">
            <a:extLst>
              <a:ext uri="{FF2B5EF4-FFF2-40B4-BE49-F238E27FC236}">
                <a16:creationId xmlns:a16="http://schemas.microsoft.com/office/drawing/2014/main" id="{9AC2B9DD-DD4F-4CE3-A1A5-58C92CE56A3A}"/>
              </a:ext>
            </a:extLst>
          </p:cNvPr>
          <p:cNvPicPr>
            <a:picLocks noChangeAspect="1"/>
          </p:cNvPicPr>
          <p:nvPr/>
        </p:nvPicPr>
        <p:blipFill>
          <a:blip r:embed="rId3"/>
          <a:stretch>
            <a:fillRect/>
          </a:stretch>
        </p:blipFill>
        <p:spPr>
          <a:xfrm>
            <a:off x="838200" y="1579482"/>
            <a:ext cx="10054962" cy="5061313"/>
          </a:xfrm>
          <a:prstGeom prst="rect">
            <a:avLst/>
          </a:prstGeom>
        </p:spPr>
      </p:pic>
      <p:pic>
        <p:nvPicPr>
          <p:cNvPr id="9" name="Content Placeholder 4">
            <a:extLst>
              <a:ext uri="{FF2B5EF4-FFF2-40B4-BE49-F238E27FC236}">
                <a16:creationId xmlns:a16="http://schemas.microsoft.com/office/drawing/2014/main" id="{9481C7E1-DB1C-40B9-9BE9-43D86A5856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4024937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SCORES</a:t>
            </a:r>
          </a:p>
        </p:txBody>
      </p:sp>
      <p:pic>
        <p:nvPicPr>
          <p:cNvPr id="5" name="Afbeelding 4">
            <a:extLst>
              <a:ext uri="{FF2B5EF4-FFF2-40B4-BE49-F238E27FC236}">
                <a16:creationId xmlns:a16="http://schemas.microsoft.com/office/drawing/2014/main" id="{5C75AFB4-9E7A-4836-A1D9-E90656121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577" y="1575776"/>
            <a:ext cx="2262218" cy="4290415"/>
          </a:xfrm>
          <a:prstGeom prst="rect">
            <a:avLst/>
          </a:prstGeom>
        </p:spPr>
      </p:pic>
      <p:pic>
        <p:nvPicPr>
          <p:cNvPr id="8" name="Afbeelding 7">
            <a:extLst>
              <a:ext uri="{FF2B5EF4-FFF2-40B4-BE49-F238E27FC236}">
                <a16:creationId xmlns:a16="http://schemas.microsoft.com/office/drawing/2014/main" id="{EAD147EF-E27E-407A-A210-841A95742921}"/>
              </a:ext>
            </a:extLst>
          </p:cNvPr>
          <p:cNvPicPr>
            <a:picLocks noChangeAspect="1"/>
          </p:cNvPicPr>
          <p:nvPr/>
        </p:nvPicPr>
        <p:blipFill>
          <a:blip r:embed="rId4"/>
          <a:stretch>
            <a:fillRect/>
          </a:stretch>
        </p:blipFill>
        <p:spPr>
          <a:xfrm>
            <a:off x="3757264" y="1574541"/>
            <a:ext cx="2262219" cy="4291650"/>
          </a:xfrm>
          <a:prstGeom prst="rect">
            <a:avLst/>
          </a:prstGeom>
        </p:spPr>
      </p:pic>
      <p:pic>
        <p:nvPicPr>
          <p:cNvPr id="9" name="Afbeelding 8">
            <a:extLst>
              <a:ext uri="{FF2B5EF4-FFF2-40B4-BE49-F238E27FC236}">
                <a16:creationId xmlns:a16="http://schemas.microsoft.com/office/drawing/2014/main" id="{566F67F5-C97D-4186-8470-9587B29A6DD6}"/>
              </a:ext>
            </a:extLst>
          </p:cNvPr>
          <p:cNvPicPr>
            <a:picLocks noChangeAspect="1"/>
          </p:cNvPicPr>
          <p:nvPr/>
        </p:nvPicPr>
        <p:blipFill>
          <a:blip r:embed="rId5"/>
          <a:stretch>
            <a:fillRect/>
          </a:stretch>
        </p:blipFill>
        <p:spPr>
          <a:xfrm>
            <a:off x="6433952" y="1574541"/>
            <a:ext cx="4589833" cy="4260486"/>
          </a:xfrm>
          <a:prstGeom prst="rect">
            <a:avLst/>
          </a:prstGeom>
        </p:spPr>
      </p:pic>
      <p:pic>
        <p:nvPicPr>
          <p:cNvPr id="10" name="Content Placeholder 4">
            <a:extLst>
              <a:ext uri="{FF2B5EF4-FFF2-40B4-BE49-F238E27FC236}">
                <a16:creationId xmlns:a16="http://schemas.microsoft.com/office/drawing/2014/main" id="{0B6F13CD-94BD-40B9-B3A3-B0510F47ED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1462928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SCORES</a:t>
            </a:r>
          </a:p>
        </p:txBody>
      </p:sp>
      <p:sp>
        <p:nvSpPr>
          <p:cNvPr id="3" name="Tijdelijke aanduiding voor inhoud 2">
            <a:extLst>
              <a:ext uri="{FF2B5EF4-FFF2-40B4-BE49-F238E27FC236}">
                <a16:creationId xmlns:a16="http://schemas.microsoft.com/office/drawing/2014/main" id="{5A019793-DF08-4A8F-B9AE-E6F05EF19F7E}"/>
              </a:ext>
            </a:extLst>
          </p:cNvPr>
          <p:cNvSpPr>
            <a:spLocks noGrp="1"/>
          </p:cNvSpPr>
          <p:nvPr>
            <p:ph idx="1"/>
          </p:nvPr>
        </p:nvSpPr>
        <p:spPr/>
        <p:txBody>
          <a:bodyPr/>
          <a:lstStyle/>
          <a:p>
            <a:r>
              <a:rPr lang="nl-NL" dirty="0"/>
              <a:t>Klik op nummer</a:t>
            </a:r>
          </a:p>
          <a:p>
            <a:r>
              <a:rPr lang="nl-NL" dirty="0"/>
              <a:t>Klik op 1 / 2 / 3</a:t>
            </a:r>
          </a:p>
        </p:txBody>
      </p:sp>
      <p:pic>
        <p:nvPicPr>
          <p:cNvPr id="10" name="Afbeelding 9">
            <a:extLst>
              <a:ext uri="{FF2B5EF4-FFF2-40B4-BE49-F238E27FC236}">
                <a16:creationId xmlns:a16="http://schemas.microsoft.com/office/drawing/2014/main" id="{4D7B7DC7-7D69-4BAD-8650-1608F80AC64B}"/>
              </a:ext>
            </a:extLst>
          </p:cNvPr>
          <p:cNvPicPr>
            <a:picLocks noChangeAspect="1"/>
          </p:cNvPicPr>
          <p:nvPr/>
        </p:nvPicPr>
        <p:blipFill>
          <a:blip r:embed="rId3"/>
          <a:stretch>
            <a:fillRect/>
          </a:stretch>
        </p:blipFill>
        <p:spPr>
          <a:xfrm>
            <a:off x="3647089" y="2287661"/>
            <a:ext cx="7559566" cy="3805219"/>
          </a:xfrm>
          <a:prstGeom prst="rect">
            <a:avLst/>
          </a:prstGeom>
        </p:spPr>
      </p:pic>
      <p:sp>
        <p:nvSpPr>
          <p:cNvPr id="7" name="Rechthoek: afgeronde hoeken 6">
            <a:extLst>
              <a:ext uri="{FF2B5EF4-FFF2-40B4-BE49-F238E27FC236}">
                <a16:creationId xmlns:a16="http://schemas.microsoft.com/office/drawing/2014/main" id="{B569E21A-A1CC-4EA0-821C-7577778396A8}"/>
              </a:ext>
            </a:extLst>
          </p:cNvPr>
          <p:cNvSpPr/>
          <p:nvPr/>
        </p:nvSpPr>
        <p:spPr>
          <a:xfrm>
            <a:off x="3647089" y="2659117"/>
            <a:ext cx="630621" cy="1954924"/>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2" name="Rechthoek: afgeronde hoeken 11">
            <a:extLst>
              <a:ext uri="{FF2B5EF4-FFF2-40B4-BE49-F238E27FC236}">
                <a16:creationId xmlns:a16="http://schemas.microsoft.com/office/drawing/2014/main" id="{CFD2DA9A-6531-4382-A979-828AD878CE1A}"/>
              </a:ext>
            </a:extLst>
          </p:cNvPr>
          <p:cNvSpPr/>
          <p:nvPr/>
        </p:nvSpPr>
        <p:spPr>
          <a:xfrm>
            <a:off x="4277710" y="4001294"/>
            <a:ext cx="6232635" cy="371009"/>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pic>
        <p:nvPicPr>
          <p:cNvPr id="13" name="Content Placeholder 4">
            <a:extLst>
              <a:ext uri="{FF2B5EF4-FFF2-40B4-BE49-F238E27FC236}">
                <a16:creationId xmlns:a16="http://schemas.microsoft.com/office/drawing/2014/main" id="{0524F7CE-BC58-462C-89F3-B31B60A254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52047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FOUTEN</a:t>
            </a:r>
          </a:p>
        </p:txBody>
      </p:sp>
      <p:grpSp>
        <p:nvGrpSpPr>
          <p:cNvPr id="13" name="Groep 12">
            <a:extLst>
              <a:ext uri="{FF2B5EF4-FFF2-40B4-BE49-F238E27FC236}">
                <a16:creationId xmlns:a16="http://schemas.microsoft.com/office/drawing/2014/main" id="{47A9C7A5-A65C-4BFD-B80F-95FFC13C18A5}"/>
              </a:ext>
            </a:extLst>
          </p:cNvPr>
          <p:cNvGrpSpPr/>
          <p:nvPr/>
        </p:nvGrpSpPr>
        <p:grpSpPr>
          <a:xfrm>
            <a:off x="952801" y="1485338"/>
            <a:ext cx="10199077" cy="4577546"/>
            <a:chOff x="879231" y="1537891"/>
            <a:chExt cx="10199077" cy="4577546"/>
          </a:xfrm>
        </p:grpSpPr>
        <p:sp>
          <p:nvSpPr>
            <p:cNvPr id="14" name="Rechthoek 13">
              <a:extLst>
                <a:ext uri="{FF2B5EF4-FFF2-40B4-BE49-F238E27FC236}">
                  <a16:creationId xmlns:a16="http://schemas.microsoft.com/office/drawing/2014/main" id="{87FE4038-1BDB-45F9-9F7D-D32D6A390DB3}"/>
                </a:ext>
              </a:extLst>
            </p:cNvPr>
            <p:cNvSpPr/>
            <p:nvPr/>
          </p:nvSpPr>
          <p:spPr>
            <a:xfrm>
              <a:off x="879231" y="1696915"/>
              <a:ext cx="465993"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hthoek 14">
              <a:extLst>
                <a:ext uri="{FF2B5EF4-FFF2-40B4-BE49-F238E27FC236}">
                  <a16:creationId xmlns:a16="http://schemas.microsoft.com/office/drawing/2014/main" id="{1F8CB118-E0C0-4FFD-A7A0-A869A6FE675A}"/>
                </a:ext>
              </a:extLst>
            </p:cNvPr>
            <p:cNvSpPr/>
            <p:nvPr/>
          </p:nvSpPr>
          <p:spPr>
            <a:xfrm>
              <a:off x="879231" y="2252090"/>
              <a:ext cx="465993"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Rechthoek 15">
              <a:extLst>
                <a:ext uri="{FF2B5EF4-FFF2-40B4-BE49-F238E27FC236}">
                  <a16:creationId xmlns:a16="http://schemas.microsoft.com/office/drawing/2014/main" id="{F7B0DDA5-972A-43FD-8406-ADD6AC3D598B}"/>
                </a:ext>
              </a:extLst>
            </p:cNvPr>
            <p:cNvSpPr/>
            <p:nvPr/>
          </p:nvSpPr>
          <p:spPr>
            <a:xfrm>
              <a:off x="879231" y="2807265"/>
              <a:ext cx="465993"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Rechthoek 16">
              <a:extLst>
                <a:ext uri="{FF2B5EF4-FFF2-40B4-BE49-F238E27FC236}">
                  <a16:creationId xmlns:a16="http://schemas.microsoft.com/office/drawing/2014/main" id="{93074C8A-CC9C-4844-9CDA-CE8097AFC194}"/>
                </a:ext>
              </a:extLst>
            </p:cNvPr>
            <p:cNvSpPr/>
            <p:nvPr/>
          </p:nvSpPr>
          <p:spPr>
            <a:xfrm>
              <a:off x="879231" y="3362440"/>
              <a:ext cx="465993"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Rechthoek 17">
              <a:extLst>
                <a:ext uri="{FF2B5EF4-FFF2-40B4-BE49-F238E27FC236}">
                  <a16:creationId xmlns:a16="http://schemas.microsoft.com/office/drawing/2014/main" id="{DBB9C281-6A65-4FC7-8DB9-52AB85804DCA}"/>
                </a:ext>
              </a:extLst>
            </p:cNvPr>
            <p:cNvSpPr/>
            <p:nvPr/>
          </p:nvSpPr>
          <p:spPr>
            <a:xfrm>
              <a:off x="879231" y="3917615"/>
              <a:ext cx="465993"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Rechthoek 18">
              <a:extLst>
                <a:ext uri="{FF2B5EF4-FFF2-40B4-BE49-F238E27FC236}">
                  <a16:creationId xmlns:a16="http://schemas.microsoft.com/office/drawing/2014/main" id="{DF33779B-98D8-4537-A10B-8D36E293359B}"/>
                </a:ext>
              </a:extLst>
            </p:cNvPr>
            <p:cNvSpPr/>
            <p:nvPr/>
          </p:nvSpPr>
          <p:spPr>
            <a:xfrm>
              <a:off x="879231" y="4472790"/>
              <a:ext cx="465993"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0" name="Rechthoek 19">
              <a:extLst>
                <a:ext uri="{FF2B5EF4-FFF2-40B4-BE49-F238E27FC236}">
                  <a16:creationId xmlns:a16="http://schemas.microsoft.com/office/drawing/2014/main" id="{D0F85596-DF8A-4194-A2C6-38AEEE3667AC}"/>
                </a:ext>
              </a:extLst>
            </p:cNvPr>
            <p:cNvSpPr/>
            <p:nvPr/>
          </p:nvSpPr>
          <p:spPr>
            <a:xfrm>
              <a:off x="879231" y="5027965"/>
              <a:ext cx="465993"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rgbClr val="434342"/>
                  </a:solidFill>
                  <a:latin typeface="Rubrik Bold" panose="02000503000000020004" pitchFamily="50" charset="0"/>
                </a:rPr>
                <a:t>B</a:t>
              </a:r>
            </a:p>
          </p:txBody>
        </p:sp>
        <p:sp>
          <p:nvSpPr>
            <p:cNvPr id="21" name="Rechthoek 20">
              <a:extLst>
                <a:ext uri="{FF2B5EF4-FFF2-40B4-BE49-F238E27FC236}">
                  <a16:creationId xmlns:a16="http://schemas.microsoft.com/office/drawing/2014/main" id="{EFF17EE9-1867-4F43-92EA-28396C704615}"/>
                </a:ext>
              </a:extLst>
            </p:cNvPr>
            <p:cNvSpPr/>
            <p:nvPr/>
          </p:nvSpPr>
          <p:spPr>
            <a:xfrm>
              <a:off x="879231" y="5583137"/>
              <a:ext cx="465993"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Rechthoek 21">
              <a:extLst>
                <a:ext uri="{FF2B5EF4-FFF2-40B4-BE49-F238E27FC236}">
                  <a16:creationId xmlns:a16="http://schemas.microsoft.com/office/drawing/2014/main" id="{987437D3-2D50-4688-8137-D3FB4548FD2B}"/>
                </a:ext>
              </a:extLst>
            </p:cNvPr>
            <p:cNvSpPr/>
            <p:nvPr/>
          </p:nvSpPr>
          <p:spPr>
            <a:xfrm>
              <a:off x="1521070" y="1696915"/>
              <a:ext cx="9557238"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3" name="Rechthoek 22">
              <a:extLst>
                <a:ext uri="{FF2B5EF4-FFF2-40B4-BE49-F238E27FC236}">
                  <a16:creationId xmlns:a16="http://schemas.microsoft.com/office/drawing/2014/main" id="{19EFC130-34A0-4AE2-B3A0-820AF7D8FAFD}"/>
                </a:ext>
              </a:extLst>
            </p:cNvPr>
            <p:cNvSpPr/>
            <p:nvPr/>
          </p:nvSpPr>
          <p:spPr>
            <a:xfrm>
              <a:off x="1521070" y="2252090"/>
              <a:ext cx="9557238"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4" name="Rechthoek 23">
              <a:extLst>
                <a:ext uri="{FF2B5EF4-FFF2-40B4-BE49-F238E27FC236}">
                  <a16:creationId xmlns:a16="http://schemas.microsoft.com/office/drawing/2014/main" id="{149146AE-49AF-4EEE-A939-B48FE2872263}"/>
                </a:ext>
              </a:extLst>
            </p:cNvPr>
            <p:cNvSpPr/>
            <p:nvPr/>
          </p:nvSpPr>
          <p:spPr>
            <a:xfrm>
              <a:off x="1521070" y="2807265"/>
              <a:ext cx="9557238"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Rechthoek 24">
              <a:extLst>
                <a:ext uri="{FF2B5EF4-FFF2-40B4-BE49-F238E27FC236}">
                  <a16:creationId xmlns:a16="http://schemas.microsoft.com/office/drawing/2014/main" id="{EED57C0E-50C4-4C3F-9493-A9B8A1D4C69C}"/>
                </a:ext>
              </a:extLst>
            </p:cNvPr>
            <p:cNvSpPr/>
            <p:nvPr/>
          </p:nvSpPr>
          <p:spPr>
            <a:xfrm>
              <a:off x="1521070" y="3362440"/>
              <a:ext cx="9557238"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6" name="Rechthoek 25">
              <a:extLst>
                <a:ext uri="{FF2B5EF4-FFF2-40B4-BE49-F238E27FC236}">
                  <a16:creationId xmlns:a16="http://schemas.microsoft.com/office/drawing/2014/main" id="{249EC354-E29D-4BC9-AFAA-DF5A813C3F35}"/>
                </a:ext>
              </a:extLst>
            </p:cNvPr>
            <p:cNvSpPr/>
            <p:nvPr/>
          </p:nvSpPr>
          <p:spPr>
            <a:xfrm>
              <a:off x="1521070" y="3917615"/>
              <a:ext cx="9557238"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Rechthoek 26">
              <a:extLst>
                <a:ext uri="{FF2B5EF4-FFF2-40B4-BE49-F238E27FC236}">
                  <a16:creationId xmlns:a16="http://schemas.microsoft.com/office/drawing/2014/main" id="{BF7F76AC-81BD-48A7-B091-0D155ABF1CA0}"/>
                </a:ext>
              </a:extLst>
            </p:cNvPr>
            <p:cNvSpPr/>
            <p:nvPr/>
          </p:nvSpPr>
          <p:spPr>
            <a:xfrm>
              <a:off x="1521070" y="4472790"/>
              <a:ext cx="9557238"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8" name="Rechthoek 27">
              <a:extLst>
                <a:ext uri="{FF2B5EF4-FFF2-40B4-BE49-F238E27FC236}">
                  <a16:creationId xmlns:a16="http://schemas.microsoft.com/office/drawing/2014/main" id="{1EEF0162-1E9B-4F38-AE25-E58DE74433E1}"/>
                </a:ext>
              </a:extLst>
            </p:cNvPr>
            <p:cNvSpPr/>
            <p:nvPr/>
          </p:nvSpPr>
          <p:spPr>
            <a:xfrm>
              <a:off x="1521070" y="5027965"/>
              <a:ext cx="9557238"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9" name="Rechthoek 28">
              <a:extLst>
                <a:ext uri="{FF2B5EF4-FFF2-40B4-BE49-F238E27FC236}">
                  <a16:creationId xmlns:a16="http://schemas.microsoft.com/office/drawing/2014/main" id="{DA8BC64D-2E48-4B6F-8B45-B6DF87D4A1DE}"/>
                </a:ext>
              </a:extLst>
            </p:cNvPr>
            <p:cNvSpPr/>
            <p:nvPr/>
          </p:nvSpPr>
          <p:spPr>
            <a:xfrm>
              <a:off x="1521070" y="5583137"/>
              <a:ext cx="9557238" cy="465993"/>
            </a:xfrm>
            <a:prstGeom prst="rect">
              <a:avLst/>
            </a:prstGeom>
            <a:solidFill>
              <a:srgbClr val="D5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0" name="Tekstvak 29">
              <a:extLst>
                <a:ext uri="{FF2B5EF4-FFF2-40B4-BE49-F238E27FC236}">
                  <a16:creationId xmlns:a16="http://schemas.microsoft.com/office/drawing/2014/main" id="{2E04FEC1-24B0-45ED-95B7-9D78F0A1B936}"/>
                </a:ext>
              </a:extLst>
            </p:cNvPr>
            <p:cNvSpPr txBox="1"/>
            <p:nvPr/>
          </p:nvSpPr>
          <p:spPr>
            <a:xfrm>
              <a:off x="928030" y="1582895"/>
              <a:ext cx="522707"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P</a:t>
              </a:r>
            </a:p>
          </p:txBody>
        </p:sp>
        <p:sp>
          <p:nvSpPr>
            <p:cNvPr id="31" name="Tekstvak 30">
              <a:extLst>
                <a:ext uri="{FF2B5EF4-FFF2-40B4-BE49-F238E27FC236}">
                  <a16:creationId xmlns:a16="http://schemas.microsoft.com/office/drawing/2014/main" id="{DE102461-99A8-4DC5-AE51-CB3D6056AA10}"/>
                </a:ext>
              </a:extLst>
            </p:cNvPr>
            <p:cNvSpPr txBox="1"/>
            <p:nvPr/>
          </p:nvSpPr>
          <p:spPr>
            <a:xfrm>
              <a:off x="928030" y="2145606"/>
              <a:ext cx="522707"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T</a:t>
              </a:r>
            </a:p>
          </p:txBody>
        </p:sp>
        <p:sp>
          <p:nvSpPr>
            <p:cNvPr id="32" name="Tekstvak 31">
              <a:extLst>
                <a:ext uri="{FF2B5EF4-FFF2-40B4-BE49-F238E27FC236}">
                  <a16:creationId xmlns:a16="http://schemas.microsoft.com/office/drawing/2014/main" id="{3285974C-8177-4C59-89DE-7ADC56A6102A}"/>
                </a:ext>
              </a:extLst>
            </p:cNvPr>
            <p:cNvSpPr txBox="1"/>
            <p:nvPr/>
          </p:nvSpPr>
          <p:spPr>
            <a:xfrm>
              <a:off x="928030" y="2690732"/>
              <a:ext cx="522707"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U</a:t>
              </a:r>
            </a:p>
          </p:txBody>
        </p:sp>
        <p:sp>
          <p:nvSpPr>
            <p:cNvPr id="33" name="Tekstvak 32">
              <a:extLst>
                <a:ext uri="{FF2B5EF4-FFF2-40B4-BE49-F238E27FC236}">
                  <a16:creationId xmlns:a16="http://schemas.microsoft.com/office/drawing/2014/main" id="{17E26421-101D-4B61-989D-AF897EE685E6}"/>
                </a:ext>
              </a:extLst>
            </p:cNvPr>
            <p:cNvSpPr txBox="1"/>
            <p:nvPr/>
          </p:nvSpPr>
          <p:spPr>
            <a:xfrm>
              <a:off x="928030" y="3253442"/>
              <a:ext cx="522707"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D</a:t>
              </a:r>
            </a:p>
          </p:txBody>
        </p:sp>
        <p:sp>
          <p:nvSpPr>
            <p:cNvPr id="34" name="Tekstvak 33">
              <a:extLst>
                <a:ext uri="{FF2B5EF4-FFF2-40B4-BE49-F238E27FC236}">
                  <a16:creationId xmlns:a16="http://schemas.microsoft.com/office/drawing/2014/main" id="{91DFED31-E82E-467B-8200-F42EE4746382}"/>
                </a:ext>
              </a:extLst>
            </p:cNvPr>
            <p:cNvSpPr txBox="1"/>
            <p:nvPr/>
          </p:nvSpPr>
          <p:spPr>
            <a:xfrm>
              <a:off x="928030" y="3824942"/>
              <a:ext cx="522707"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F</a:t>
              </a:r>
            </a:p>
          </p:txBody>
        </p:sp>
        <p:sp>
          <p:nvSpPr>
            <p:cNvPr id="35" name="Tekstvak 34">
              <a:extLst>
                <a:ext uri="{FF2B5EF4-FFF2-40B4-BE49-F238E27FC236}">
                  <a16:creationId xmlns:a16="http://schemas.microsoft.com/office/drawing/2014/main" id="{B8A57F8D-C9A2-43DA-BFC7-8E489296FBB9}"/>
                </a:ext>
              </a:extLst>
            </p:cNvPr>
            <p:cNvSpPr txBox="1"/>
            <p:nvPr/>
          </p:nvSpPr>
          <p:spPr>
            <a:xfrm>
              <a:off x="928030" y="4387652"/>
              <a:ext cx="522707"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C</a:t>
              </a:r>
            </a:p>
          </p:txBody>
        </p:sp>
        <p:sp>
          <p:nvSpPr>
            <p:cNvPr id="36" name="Tekstvak 35">
              <a:extLst>
                <a:ext uri="{FF2B5EF4-FFF2-40B4-BE49-F238E27FC236}">
                  <a16:creationId xmlns:a16="http://schemas.microsoft.com/office/drawing/2014/main" id="{B47A43BF-A96E-484B-99D9-24A636BC3C36}"/>
                </a:ext>
              </a:extLst>
            </p:cNvPr>
            <p:cNvSpPr txBox="1"/>
            <p:nvPr/>
          </p:nvSpPr>
          <p:spPr>
            <a:xfrm>
              <a:off x="1605038" y="1537891"/>
              <a:ext cx="9306216"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Persoonlijke fout</a:t>
              </a:r>
            </a:p>
          </p:txBody>
        </p:sp>
        <p:sp>
          <p:nvSpPr>
            <p:cNvPr id="37" name="Tekstvak 36">
              <a:extLst>
                <a:ext uri="{FF2B5EF4-FFF2-40B4-BE49-F238E27FC236}">
                  <a16:creationId xmlns:a16="http://schemas.microsoft.com/office/drawing/2014/main" id="{0739BB12-45DE-4823-9932-5DD4C03CF548}"/>
                </a:ext>
              </a:extLst>
            </p:cNvPr>
            <p:cNvSpPr txBox="1"/>
            <p:nvPr/>
          </p:nvSpPr>
          <p:spPr>
            <a:xfrm>
              <a:off x="1605038" y="2145606"/>
              <a:ext cx="9306216"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Technische fout &amp; na 2 TF (GD) &amp; na 1 TF en 1 UF (GD)</a:t>
              </a:r>
            </a:p>
          </p:txBody>
        </p:sp>
        <p:sp>
          <p:nvSpPr>
            <p:cNvPr id="38" name="Tekstvak 37">
              <a:extLst>
                <a:ext uri="{FF2B5EF4-FFF2-40B4-BE49-F238E27FC236}">
                  <a16:creationId xmlns:a16="http://schemas.microsoft.com/office/drawing/2014/main" id="{39F6FB3F-93D7-4125-A18D-3C636A80A8DF}"/>
                </a:ext>
              </a:extLst>
            </p:cNvPr>
            <p:cNvSpPr txBox="1"/>
            <p:nvPr/>
          </p:nvSpPr>
          <p:spPr>
            <a:xfrm>
              <a:off x="1605038" y="2690732"/>
              <a:ext cx="9306216"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Onsportieve fout &amp; na 2 UF (GD) &amp; na 1 TF en 1 UF (GD)</a:t>
              </a:r>
            </a:p>
          </p:txBody>
        </p:sp>
        <p:sp>
          <p:nvSpPr>
            <p:cNvPr id="39" name="Tekstvak 38">
              <a:extLst>
                <a:ext uri="{FF2B5EF4-FFF2-40B4-BE49-F238E27FC236}">
                  <a16:creationId xmlns:a16="http://schemas.microsoft.com/office/drawing/2014/main" id="{2432A854-6E04-4383-924C-CEA7E8F089EF}"/>
                </a:ext>
              </a:extLst>
            </p:cNvPr>
            <p:cNvSpPr txBox="1"/>
            <p:nvPr/>
          </p:nvSpPr>
          <p:spPr>
            <a:xfrm>
              <a:off x="1605038" y="3253442"/>
              <a:ext cx="9306216"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Diskwalificerende fout</a:t>
              </a:r>
            </a:p>
          </p:txBody>
        </p:sp>
        <p:sp>
          <p:nvSpPr>
            <p:cNvPr id="40" name="Tekstvak 39">
              <a:extLst>
                <a:ext uri="{FF2B5EF4-FFF2-40B4-BE49-F238E27FC236}">
                  <a16:creationId xmlns:a16="http://schemas.microsoft.com/office/drawing/2014/main" id="{A69337BB-85E2-4CB3-B446-38F48CEFA5EE}"/>
                </a:ext>
              </a:extLst>
            </p:cNvPr>
            <p:cNvSpPr txBox="1"/>
            <p:nvPr/>
          </p:nvSpPr>
          <p:spPr>
            <a:xfrm>
              <a:off x="1605038" y="3824942"/>
              <a:ext cx="9306216"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Diskwalificerende fout voor vechten</a:t>
              </a:r>
            </a:p>
          </p:txBody>
        </p:sp>
        <p:sp>
          <p:nvSpPr>
            <p:cNvPr id="41" name="Tekstvak 40">
              <a:extLst>
                <a:ext uri="{FF2B5EF4-FFF2-40B4-BE49-F238E27FC236}">
                  <a16:creationId xmlns:a16="http://schemas.microsoft.com/office/drawing/2014/main" id="{FF1006B6-23A1-4B09-B5E8-B42B7A8BA4ED}"/>
                </a:ext>
              </a:extLst>
            </p:cNvPr>
            <p:cNvSpPr txBox="1"/>
            <p:nvPr/>
          </p:nvSpPr>
          <p:spPr>
            <a:xfrm>
              <a:off x="1605038" y="4387652"/>
              <a:ext cx="9306216" cy="577850"/>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Technische fout voor de coach voor zijn gedrag</a:t>
              </a:r>
            </a:p>
          </p:txBody>
        </p:sp>
        <p:sp>
          <p:nvSpPr>
            <p:cNvPr id="42" name="Tekstvak 41">
              <a:extLst>
                <a:ext uri="{FF2B5EF4-FFF2-40B4-BE49-F238E27FC236}">
                  <a16:creationId xmlns:a16="http://schemas.microsoft.com/office/drawing/2014/main" id="{49E48666-0CAB-4E2B-A87E-9D0AFDC76E3B}"/>
                </a:ext>
              </a:extLst>
            </p:cNvPr>
            <p:cNvSpPr txBox="1"/>
            <p:nvPr/>
          </p:nvSpPr>
          <p:spPr>
            <a:xfrm>
              <a:off x="1605038" y="5469106"/>
              <a:ext cx="9306216" cy="646331"/>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Na 2 “C” TF, of combinatie 1 “C” + 2 “B”, of 3 “B” </a:t>
              </a:r>
              <a:r>
                <a:rPr lang="nl-BE" sz="2400" dirty="0">
                  <a:solidFill>
                    <a:srgbClr val="434342"/>
                  </a:solidFill>
                  <a:latin typeface="Rubrik Bold" panose="02000503000000020004" pitchFamily="50" charset="0"/>
                  <a:sym typeface="Wingdings" panose="05000000000000000000" pitchFamily="2" charset="2"/>
                </a:rPr>
                <a:t> </a:t>
              </a:r>
              <a:r>
                <a:rPr lang="nl-BE" sz="2400" dirty="0">
                  <a:solidFill>
                    <a:srgbClr val="434342"/>
                  </a:solidFill>
                  <a:latin typeface="Rubrik Bold" panose="02000503000000020004" pitchFamily="50" charset="0"/>
                </a:rPr>
                <a:t>(GD)</a:t>
              </a:r>
            </a:p>
          </p:txBody>
        </p:sp>
        <p:sp>
          <p:nvSpPr>
            <p:cNvPr id="43" name="Tekstvak 42">
              <a:extLst>
                <a:ext uri="{FF2B5EF4-FFF2-40B4-BE49-F238E27FC236}">
                  <a16:creationId xmlns:a16="http://schemas.microsoft.com/office/drawing/2014/main" id="{F738812A-5A41-49C0-8ADD-8AD0616372E4}"/>
                </a:ext>
              </a:extLst>
            </p:cNvPr>
            <p:cNvSpPr txBox="1"/>
            <p:nvPr/>
          </p:nvSpPr>
          <p:spPr>
            <a:xfrm>
              <a:off x="1605038" y="4923985"/>
              <a:ext cx="9306216" cy="579518"/>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Technische fout voor de coach voor gedrag van de spelersbank</a:t>
              </a:r>
            </a:p>
          </p:txBody>
        </p:sp>
      </p:grpSp>
      <p:pic>
        <p:nvPicPr>
          <p:cNvPr id="44" name="Content Placeholder 4">
            <a:extLst>
              <a:ext uri="{FF2B5EF4-FFF2-40B4-BE49-F238E27FC236}">
                <a16:creationId xmlns:a16="http://schemas.microsoft.com/office/drawing/2014/main" id="{0F0D5EF8-C907-415F-A266-EBBCE8442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4140259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FOUTEN</a:t>
            </a:r>
          </a:p>
        </p:txBody>
      </p:sp>
      <p:sp>
        <p:nvSpPr>
          <p:cNvPr id="3" name="Tijdelijke aanduiding voor inhoud 2">
            <a:extLst>
              <a:ext uri="{FF2B5EF4-FFF2-40B4-BE49-F238E27FC236}">
                <a16:creationId xmlns:a16="http://schemas.microsoft.com/office/drawing/2014/main" id="{9626FBD2-BD18-478D-80BC-66A7618B6CD3}"/>
              </a:ext>
            </a:extLst>
          </p:cNvPr>
          <p:cNvSpPr>
            <a:spLocks noGrp="1"/>
          </p:cNvSpPr>
          <p:nvPr>
            <p:ph idx="1"/>
          </p:nvPr>
        </p:nvSpPr>
        <p:spPr/>
        <p:txBody>
          <a:bodyPr/>
          <a:lstStyle/>
          <a:p>
            <a:r>
              <a:rPr lang="nl-BE" dirty="0">
                <a:solidFill>
                  <a:srgbClr val="434342"/>
                </a:solidFill>
                <a:latin typeface="Rubrik Bold" panose="02000503000000020004" pitchFamily="50" charset="0"/>
              </a:rPr>
              <a:t>Persoonlijke fout, zonder </a:t>
            </a:r>
            <a:r>
              <a:rPr lang="nl-BE" dirty="0" err="1">
                <a:solidFill>
                  <a:srgbClr val="434342"/>
                </a:solidFill>
                <a:latin typeface="Rubrik Bold" panose="02000503000000020004" pitchFamily="50" charset="0"/>
              </a:rPr>
              <a:t>vrijworpen</a:t>
            </a:r>
            <a:r>
              <a:rPr lang="nl-BE" dirty="0">
                <a:solidFill>
                  <a:srgbClr val="434342"/>
                </a:solidFill>
                <a:latin typeface="Rubrik Bold" panose="02000503000000020004" pitchFamily="50" charset="0"/>
              </a:rPr>
              <a:t> (P)</a:t>
            </a:r>
          </a:p>
          <a:p>
            <a:pPr marL="0" indent="0">
              <a:buNone/>
            </a:pPr>
            <a:endParaRPr lang="nl-NL" dirty="0"/>
          </a:p>
        </p:txBody>
      </p:sp>
      <p:pic>
        <p:nvPicPr>
          <p:cNvPr id="44" name="Content Placeholder 4">
            <a:extLst>
              <a:ext uri="{FF2B5EF4-FFF2-40B4-BE49-F238E27FC236}">
                <a16:creationId xmlns:a16="http://schemas.microsoft.com/office/drawing/2014/main" id="{0F0D5EF8-C907-415F-A266-EBBCE8442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45" name="Picture 2">
            <a:extLst>
              <a:ext uri="{FF2B5EF4-FFF2-40B4-BE49-F238E27FC236}">
                <a16:creationId xmlns:a16="http://schemas.microsoft.com/office/drawing/2014/main" id="{DFEDEE57-B61F-4B36-A88F-A680D093DE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39" b="13041"/>
          <a:stretch/>
        </p:blipFill>
        <p:spPr bwMode="auto">
          <a:xfrm>
            <a:off x="7736880" y="2481995"/>
            <a:ext cx="1855588" cy="2700000"/>
          </a:xfrm>
          <a:prstGeom prst="rect">
            <a:avLst/>
          </a:prstGeom>
          <a:noFill/>
        </p:spPr>
      </p:pic>
      <p:pic>
        <p:nvPicPr>
          <p:cNvPr id="46" name="Picture 3">
            <a:extLst>
              <a:ext uri="{FF2B5EF4-FFF2-40B4-BE49-F238E27FC236}">
                <a16:creationId xmlns:a16="http://schemas.microsoft.com/office/drawing/2014/main" id="{4599CC99-0928-4DEF-8AAE-D25E8CEF33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702" b="18319"/>
          <a:stretch/>
        </p:blipFill>
        <p:spPr bwMode="auto">
          <a:xfrm>
            <a:off x="5563480" y="2481995"/>
            <a:ext cx="1855588" cy="2700000"/>
          </a:xfrm>
          <a:prstGeom prst="rect">
            <a:avLst/>
          </a:prstGeom>
          <a:noFill/>
        </p:spPr>
      </p:pic>
      <p:pic>
        <p:nvPicPr>
          <p:cNvPr id="47" name="Picture 6">
            <a:extLst>
              <a:ext uri="{FF2B5EF4-FFF2-40B4-BE49-F238E27FC236}">
                <a16:creationId xmlns:a16="http://schemas.microsoft.com/office/drawing/2014/main" id="{EFBA52ED-D6D6-464A-89A9-256DFFD741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490" b="15504"/>
          <a:stretch/>
        </p:blipFill>
        <p:spPr bwMode="auto">
          <a:xfrm>
            <a:off x="1157320" y="2524035"/>
            <a:ext cx="1873096" cy="2700000"/>
          </a:xfrm>
          <a:prstGeom prst="rect">
            <a:avLst/>
          </a:prstGeom>
          <a:noFill/>
        </p:spPr>
      </p:pic>
      <p:pic>
        <p:nvPicPr>
          <p:cNvPr id="48" name="Picture 7">
            <a:extLst>
              <a:ext uri="{FF2B5EF4-FFF2-40B4-BE49-F238E27FC236}">
                <a16:creationId xmlns:a16="http://schemas.microsoft.com/office/drawing/2014/main" id="{ACF0D492-0EA7-4FC7-91CF-6FE7CF3190A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885" b="9318"/>
          <a:stretch/>
        </p:blipFill>
        <p:spPr bwMode="auto">
          <a:xfrm>
            <a:off x="3349536" y="2481995"/>
            <a:ext cx="1854280" cy="2700000"/>
          </a:xfrm>
          <a:prstGeom prst="rect">
            <a:avLst/>
          </a:prstGeom>
          <a:noFill/>
        </p:spPr>
      </p:pic>
    </p:spTree>
    <p:extLst>
      <p:ext uri="{BB962C8B-B14F-4D97-AF65-F5344CB8AC3E}">
        <p14:creationId xmlns:p14="http://schemas.microsoft.com/office/powerpoint/2010/main" val="3076038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FOUTEN</a:t>
            </a:r>
          </a:p>
        </p:txBody>
      </p:sp>
      <p:sp>
        <p:nvSpPr>
          <p:cNvPr id="5" name="Tijdelijke aanduiding voor inhoud 4">
            <a:extLst>
              <a:ext uri="{FF2B5EF4-FFF2-40B4-BE49-F238E27FC236}">
                <a16:creationId xmlns:a16="http://schemas.microsoft.com/office/drawing/2014/main" id="{491F71F2-2477-4F84-A72F-C53D698EAB4F}"/>
              </a:ext>
            </a:extLst>
          </p:cNvPr>
          <p:cNvSpPr>
            <a:spLocks noGrp="1"/>
          </p:cNvSpPr>
          <p:nvPr>
            <p:ph idx="1"/>
          </p:nvPr>
        </p:nvSpPr>
        <p:spPr/>
        <p:txBody>
          <a:bodyPr/>
          <a:lstStyle/>
          <a:p>
            <a:r>
              <a:rPr lang="nl-BE" dirty="0">
                <a:solidFill>
                  <a:srgbClr val="434342"/>
                </a:solidFill>
                <a:latin typeface="Rubrik Bold" panose="02000503000000020004" pitchFamily="50" charset="0"/>
              </a:rPr>
              <a:t>Persoonlijke fout, met </a:t>
            </a:r>
            <a:r>
              <a:rPr lang="nl-BE" dirty="0" err="1">
                <a:solidFill>
                  <a:srgbClr val="434342"/>
                </a:solidFill>
                <a:latin typeface="Rubrik Bold" panose="02000503000000020004" pitchFamily="50" charset="0"/>
              </a:rPr>
              <a:t>vrijworpen</a:t>
            </a:r>
            <a:r>
              <a:rPr lang="nl-BE" dirty="0">
                <a:solidFill>
                  <a:srgbClr val="434342"/>
                </a:solidFill>
                <a:latin typeface="Rubrik Bold" panose="02000503000000020004" pitchFamily="50" charset="0"/>
              </a:rPr>
              <a:t> (P1 / P2 / P3)</a:t>
            </a:r>
          </a:p>
        </p:txBody>
      </p:sp>
      <p:pic>
        <p:nvPicPr>
          <p:cNvPr id="44" name="Content Placeholder 4">
            <a:extLst>
              <a:ext uri="{FF2B5EF4-FFF2-40B4-BE49-F238E27FC236}">
                <a16:creationId xmlns:a16="http://schemas.microsoft.com/office/drawing/2014/main" id="{0F0D5EF8-C907-415F-A266-EBBCE8442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11" name="Picture 2">
            <a:extLst>
              <a:ext uri="{FF2B5EF4-FFF2-40B4-BE49-F238E27FC236}">
                <a16:creationId xmlns:a16="http://schemas.microsoft.com/office/drawing/2014/main" id="{9086062A-AB0F-447C-8284-327FF8998D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052"/>
          <a:stretch/>
        </p:blipFill>
        <p:spPr bwMode="auto">
          <a:xfrm>
            <a:off x="7806433" y="2451153"/>
            <a:ext cx="1675875" cy="2700000"/>
          </a:xfrm>
          <a:prstGeom prst="rect">
            <a:avLst/>
          </a:prstGeom>
          <a:noFill/>
        </p:spPr>
      </p:pic>
      <p:pic>
        <p:nvPicPr>
          <p:cNvPr id="12" name="Picture 3">
            <a:extLst>
              <a:ext uri="{FF2B5EF4-FFF2-40B4-BE49-F238E27FC236}">
                <a16:creationId xmlns:a16="http://schemas.microsoft.com/office/drawing/2014/main" id="{71943D6F-9E85-4098-B6DA-8CACDD1E11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390"/>
          <a:stretch/>
        </p:blipFill>
        <p:spPr bwMode="auto">
          <a:xfrm>
            <a:off x="5707516" y="2451153"/>
            <a:ext cx="1675875" cy="2700000"/>
          </a:xfrm>
          <a:prstGeom prst="rect">
            <a:avLst/>
          </a:prstGeom>
          <a:noFill/>
        </p:spPr>
      </p:pic>
      <p:pic>
        <p:nvPicPr>
          <p:cNvPr id="13" name="Picture 6">
            <a:extLst>
              <a:ext uri="{FF2B5EF4-FFF2-40B4-BE49-F238E27FC236}">
                <a16:creationId xmlns:a16="http://schemas.microsoft.com/office/drawing/2014/main" id="{33D619E6-C79A-4A4D-AF35-F35BA90926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734" b="14518"/>
          <a:stretch/>
        </p:blipFill>
        <p:spPr bwMode="auto">
          <a:xfrm>
            <a:off x="1183882" y="2451153"/>
            <a:ext cx="1831050" cy="2700000"/>
          </a:xfrm>
          <a:prstGeom prst="rect">
            <a:avLst/>
          </a:prstGeom>
          <a:noFill/>
        </p:spPr>
      </p:pic>
      <p:pic>
        <p:nvPicPr>
          <p:cNvPr id="14" name="Picture 7">
            <a:extLst>
              <a:ext uri="{FF2B5EF4-FFF2-40B4-BE49-F238E27FC236}">
                <a16:creationId xmlns:a16="http://schemas.microsoft.com/office/drawing/2014/main" id="{2A898AD6-21F4-415D-A05C-445D13CF44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417" b="6484"/>
          <a:stretch/>
        </p:blipFill>
        <p:spPr bwMode="auto">
          <a:xfrm>
            <a:off x="3437974" y="2451153"/>
            <a:ext cx="1846500" cy="2700000"/>
          </a:xfrm>
          <a:prstGeom prst="rect">
            <a:avLst/>
          </a:prstGeom>
          <a:noFill/>
        </p:spPr>
      </p:pic>
      <p:pic>
        <p:nvPicPr>
          <p:cNvPr id="15" name="Picture 2">
            <a:extLst>
              <a:ext uri="{FF2B5EF4-FFF2-40B4-BE49-F238E27FC236}">
                <a16:creationId xmlns:a16="http://schemas.microsoft.com/office/drawing/2014/main" id="{3727BF55-34DB-45E7-9D49-5AD9B4D52F2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4695"/>
          <a:stretch/>
        </p:blipFill>
        <p:spPr bwMode="auto">
          <a:xfrm>
            <a:off x="9905350" y="2451153"/>
            <a:ext cx="1668900" cy="2700000"/>
          </a:xfrm>
          <a:prstGeom prst="rect">
            <a:avLst/>
          </a:prstGeom>
          <a:noFill/>
        </p:spPr>
      </p:pic>
    </p:spTree>
    <p:extLst>
      <p:ext uri="{BB962C8B-B14F-4D97-AF65-F5344CB8AC3E}">
        <p14:creationId xmlns:p14="http://schemas.microsoft.com/office/powerpoint/2010/main" val="3258938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FOUTEN</a:t>
            </a:r>
          </a:p>
        </p:txBody>
      </p:sp>
      <p:sp>
        <p:nvSpPr>
          <p:cNvPr id="3" name="Tijdelijke aanduiding voor inhoud 2">
            <a:extLst>
              <a:ext uri="{FF2B5EF4-FFF2-40B4-BE49-F238E27FC236}">
                <a16:creationId xmlns:a16="http://schemas.microsoft.com/office/drawing/2014/main" id="{BC15E36E-2A53-411B-A26D-A1D3FB30CBD9}"/>
              </a:ext>
            </a:extLst>
          </p:cNvPr>
          <p:cNvSpPr>
            <a:spLocks noGrp="1"/>
          </p:cNvSpPr>
          <p:nvPr>
            <p:ph idx="1"/>
          </p:nvPr>
        </p:nvSpPr>
        <p:spPr/>
        <p:txBody>
          <a:bodyPr/>
          <a:lstStyle/>
          <a:p>
            <a:r>
              <a:rPr lang="nl-BE" dirty="0">
                <a:solidFill>
                  <a:srgbClr val="434342"/>
                </a:solidFill>
                <a:latin typeface="Rubrik Bold" panose="02000503000000020004" pitchFamily="50" charset="0"/>
              </a:rPr>
              <a:t>Technische fout voor een speler op het veld (T1)</a:t>
            </a:r>
          </a:p>
        </p:txBody>
      </p:sp>
      <p:pic>
        <p:nvPicPr>
          <p:cNvPr id="44" name="Content Placeholder 4">
            <a:extLst>
              <a:ext uri="{FF2B5EF4-FFF2-40B4-BE49-F238E27FC236}">
                <a16:creationId xmlns:a16="http://schemas.microsoft.com/office/drawing/2014/main" id="{0F0D5EF8-C907-415F-A266-EBBCE8442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17" name="Picture 6">
            <a:extLst>
              <a:ext uri="{FF2B5EF4-FFF2-40B4-BE49-F238E27FC236}">
                <a16:creationId xmlns:a16="http://schemas.microsoft.com/office/drawing/2014/main" id="{534E87B5-25FD-4F3F-AADF-D416922EDF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0" b="15508"/>
          <a:stretch/>
        </p:blipFill>
        <p:spPr bwMode="auto">
          <a:xfrm>
            <a:off x="1177309" y="2576185"/>
            <a:ext cx="1861950" cy="2700000"/>
          </a:xfrm>
          <a:prstGeom prst="rect">
            <a:avLst/>
          </a:prstGeom>
          <a:noFill/>
        </p:spPr>
      </p:pic>
      <p:pic>
        <p:nvPicPr>
          <p:cNvPr id="18" name="Picture 6">
            <a:extLst>
              <a:ext uri="{FF2B5EF4-FFF2-40B4-BE49-F238E27FC236}">
                <a16:creationId xmlns:a16="http://schemas.microsoft.com/office/drawing/2014/main" id="{1DE61177-013D-4098-B8A0-7418555C81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776" b="8794"/>
          <a:stretch/>
        </p:blipFill>
        <p:spPr bwMode="auto">
          <a:xfrm>
            <a:off x="3523618" y="2576185"/>
            <a:ext cx="1840200" cy="2700000"/>
          </a:xfrm>
          <a:prstGeom prst="rect">
            <a:avLst/>
          </a:prstGeom>
          <a:noFill/>
        </p:spPr>
      </p:pic>
      <p:pic>
        <p:nvPicPr>
          <p:cNvPr id="19" name="Picture 6">
            <a:extLst>
              <a:ext uri="{FF2B5EF4-FFF2-40B4-BE49-F238E27FC236}">
                <a16:creationId xmlns:a16="http://schemas.microsoft.com/office/drawing/2014/main" id="{72501DAA-5207-42FB-A300-EABD6E9577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048"/>
          <a:stretch/>
        </p:blipFill>
        <p:spPr bwMode="auto">
          <a:xfrm>
            <a:off x="5659274" y="2343717"/>
            <a:ext cx="1840200" cy="2975797"/>
          </a:xfrm>
          <a:prstGeom prst="rect">
            <a:avLst/>
          </a:prstGeom>
          <a:noFill/>
        </p:spPr>
      </p:pic>
    </p:spTree>
    <p:extLst>
      <p:ext uri="{BB962C8B-B14F-4D97-AF65-F5344CB8AC3E}">
        <p14:creationId xmlns:p14="http://schemas.microsoft.com/office/powerpoint/2010/main" val="2147706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FOUTEN</a:t>
            </a:r>
          </a:p>
        </p:txBody>
      </p:sp>
      <p:sp>
        <p:nvSpPr>
          <p:cNvPr id="3" name="Tijdelijke aanduiding voor inhoud 2">
            <a:extLst>
              <a:ext uri="{FF2B5EF4-FFF2-40B4-BE49-F238E27FC236}">
                <a16:creationId xmlns:a16="http://schemas.microsoft.com/office/drawing/2014/main" id="{49E0AA0E-B28A-400A-B42F-59F69808407F}"/>
              </a:ext>
            </a:extLst>
          </p:cNvPr>
          <p:cNvSpPr>
            <a:spLocks noGrp="1"/>
          </p:cNvSpPr>
          <p:nvPr>
            <p:ph idx="1"/>
          </p:nvPr>
        </p:nvSpPr>
        <p:spPr/>
        <p:txBody>
          <a:bodyPr/>
          <a:lstStyle/>
          <a:p>
            <a:r>
              <a:rPr lang="nl-BE" dirty="0">
                <a:solidFill>
                  <a:srgbClr val="434342"/>
                </a:solidFill>
                <a:latin typeface="Rubrik Bold" panose="02000503000000020004" pitchFamily="50" charset="0"/>
              </a:rPr>
              <a:t>Onsportieve fout (U2)</a:t>
            </a:r>
          </a:p>
        </p:txBody>
      </p:sp>
      <p:pic>
        <p:nvPicPr>
          <p:cNvPr id="44" name="Content Placeholder 4">
            <a:extLst>
              <a:ext uri="{FF2B5EF4-FFF2-40B4-BE49-F238E27FC236}">
                <a16:creationId xmlns:a16="http://schemas.microsoft.com/office/drawing/2014/main" id="{0F0D5EF8-C907-415F-A266-EBBCE8442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9" name="Picture 6">
            <a:extLst>
              <a:ext uri="{FF2B5EF4-FFF2-40B4-BE49-F238E27FC236}">
                <a16:creationId xmlns:a16="http://schemas.microsoft.com/office/drawing/2014/main" id="{3304F342-254E-4DD0-8F3C-04FAA2D1C8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801" b="14269"/>
          <a:stretch/>
        </p:blipFill>
        <p:spPr bwMode="auto">
          <a:xfrm>
            <a:off x="3305772" y="2605369"/>
            <a:ext cx="1803675" cy="2700000"/>
          </a:xfrm>
          <a:prstGeom prst="rect">
            <a:avLst/>
          </a:prstGeom>
          <a:noFill/>
        </p:spPr>
      </p:pic>
      <p:pic>
        <p:nvPicPr>
          <p:cNvPr id="10" name="Picture 6">
            <a:extLst>
              <a:ext uri="{FF2B5EF4-FFF2-40B4-BE49-F238E27FC236}">
                <a16:creationId xmlns:a16="http://schemas.microsoft.com/office/drawing/2014/main" id="{D39963A9-623C-460F-A88E-85EB86A925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048"/>
          <a:stretch/>
        </p:blipFill>
        <p:spPr bwMode="auto">
          <a:xfrm>
            <a:off x="5375960" y="2579458"/>
            <a:ext cx="1669650" cy="2700000"/>
          </a:xfrm>
          <a:prstGeom prst="rect">
            <a:avLst/>
          </a:prstGeom>
          <a:noFill/>
        </p:spPr>
      </p:pic>
      <p:pic>
        <p:nvPicPr>
          <p:cNvPr id="11" name="Picture 6">
            <a:extLst>
              <a:ext uri="{FF2B5EF4-FFF2-40B4-BE49-F238E27FC236}">
                <a16:creationId xmlns:a16="http://schemas.microsoft.com/office/drawing/2014/main" id="{D7ED7A6F-03E7-4B73-8E76-9B888D4B32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374"/>
          <a:stretch/>
        </p:blipFill>
        <p:spPr bwMode="auto">
          <a:xfrm>
            <a:off x="7312123" y="2569725"/>
            <a:ext cx="1662600" cy="2700000"/>
          </a:xfrm>
          <a:prstGeom prst="rect">
            <a:avLst/>
          </a:prstGeom>
          <a:noFill/>
        </p:spPr>
      </p:pic>
      <p:pic>
        <p:nvPicPr>
          <p:cNvPr id="12" name="Picture 6">
            <a:extLst>
              <a:ext uri="{FF2B5EF4-FFF2-40B4-BE49-F238E27FC236}">
                <a16:creationId xmlns:a16="http://schemas.microsoft.com/office/drawing/2014/main" id="{BC91750A-C637-4150-9F54-6F229D0C931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5601"/>
          <a:stretch/>
        </p:blipFill>
        <p:spPr bwMode="auto">
          <a:xfrm>
            <a:off x="9241236" y="2521085"/>
            <a:ext cx="1686825" cy="2700000"/>
          </a:xfrm>
          <a:prstGeom prst="rect">
            <a:avLst/>
          </a:prstGeom>
          <a:noFill/>
        </p:spPr>
      </p:pic>
      <p:pic>
        <p:nvPicPr>
          <p:cNvPr id="14" name="Picture 6">
            <a:extLst>
              <a:ext uri="{FF2B5EF4-FFF2-40B4-BE49-F238E27FC236}">
                <a16:creationId xmlns:a16="http://schemas.microsoft.com/office/drawing/2014/main" id="{ABA3F7B7-9D63-4488-AD01-974495FF8C9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030" b="15508"/>
          <a:stretch/>
        </p:blipFill>
        <p:spPr bwMode="auto">
          <a:xfrm>
            <a:off x="1177309" y="2576185"/>
            <a:ext cx="1861950" cy="2700000"/>
          </a:xfrm>
          <a:prstGeom prst="rect">
            <a:avLst/>
          </a:prstGeom>
          <a:noFill/>
        </p:spPr>
      </p:pic>
    </p:spTree>
    <p:extLst>
      <p:ext uri="{BB962C8B-B14F-4D97-AF65-F5344CB8AC3E}">
        <p14:creationId xmlns:p14="http://schemas.microsoft.com/office/powerpoint/2010/main" val="896635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FOUTEN</a:t>
            </a:r>
          </a:p>
        </p:txBody>
      </p:sp>
      <p:sp>
        <p:nvSpPr>
          <p:cNvPr id="3" name="Tijdelijke aanduiding voor inhoud 2">
            <a:extLst>
              <a:ext uri="{FF2B5EF4-FFF2-40B4-BE49-F238E27FC236}">
                <a16:creationId xmlns:a16="http://schemas.microsoft.com/office/drawing/2014/main" id="{49E0AA0E-B28A-400A-B42F-59F69808407F}"/>
              </a:ext>
            </a:extLst>
          </p:cNvPr>
          <p:cNvSpPr>
            <a:spLocks noGrp="1"/>
          </p:cNvSpPr>
          <p:nvPr>
            <p:ph idx="1"/>
          </p:nvPr>
        </p:nvSpPr>
        <p:spPr/>
        <p:txBody>
          <a:bodyPr/>
          <a:lstStyle/>
          <a:p>
            <a:r>
              <a:rPr lang="nl-BE" dirty="0">
                <a:solidFill>
                  <a:srgbClr val="434342"/>
                </a:solidFill>
                <a:latin typeface="Rubrik Bold" panose="02000503000000020004" pitchFamily="50" charset="0"/>
              </a:rPr>
              <a:t>Uitsluiting, vechten, dubbele fout, enz.</a:t>
            </a:r>
          </a:p>
          <a:p>
            <a:endParaRPr lang="nl-BE" dirty="0">
              <a:solidFill>
                <a:srgbClr val="434342"/>
              </a:solidFill>
              <a:latin typeface="Rubrik Bold" panose="02000503000000020004" pitchFamily="50" charset="0"/>
            </a:endParaRPr>
          </a:p>
          <a:p>
            <a:r>
              <a:rPr lang="nl-BE" dirty="0">
                <a:solidFill>
                  <a:srgbClr val="434342"/>
                </a:solidFill>
                <a:latin typeface="Rubrik Bold" panose="02000503000000020004" pitchFamily="50" charset="0"/>
              </a:rPr>
              <a:t>Roep de scheidsrechter en los het samen op!</a:t>
            </a:r>
          </a:p>
        </p:txBody>
      </p:sp>
      <p:pic>
        <p:nvPicPr>
          <p:cNvPr id="44" name="Content Placeholder 4">
            <a:extLst>
              <a:ext uri="{FF2B5EF4-FFF2-40B4-BE49-F238E27FC236}">
                <a16:creationId xmlns:a16="http://schemas.microsoft.com/office/drawing/2014/main" id="{0F0D5EF8-C907-415F-A266-EBBCE8442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87873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a:lstStyle/>
          <a:p>
            <a:r>
              <a:rPr lang="en-US" dirty="0">
                <a:solidFill>
                  <a:srgbClr val="D57B16"/>
                </a:solidFill>
                <a:latin typeface="Rubrik Bold" panose="02000503000000020004" pitchFamily="50" charset="0"/>
              </a:rPr>
              <a:t>Wie </a:t>
            </a:r>
            <a:r>
              <a:rPr lang="nl-BE" dirty="0">
                <a:solidFill>
                  <a:srgbClr val="D57B16"/>
                </a:solidFill>
                <a:latin typeface="Rubrik Bold" panose="02000503000000020004" pitchFamily="50" charset="0"/>
              </a:rPr>
              <a:t>zijn</a:t>
            </a:r>
            <a:r>
              <a:rPr lang="en-US" dirty="0">
                <a:solidFill>
                  <a:srgbClr val="D57B16"/>
                </a:solidFill>
                <a:latin typeface="Rubrik Bold" panose="02000503000000020004" pitchFamily="50" charset="0"/>
              </a:rPr>
              <a:t> </a:t>
            </a:r>
            <a:r>
              <a:rPr lang="en-US" dirty="0" err="1">
                <a:solidFill>
                  <a:srgbClr val="D57B16"/>
                </a:solidFill>
                <a:latin typeface="Rubrik Bold" panose="02000503000000020004" pitchFamily="50" charset="0"/>
              </a:rPr>
              <a:t>tafelofficials</a:t>
            </a:r>
            <a:r>
              <a:rPr lang="en-US" dirty="0">
                <a:solidFill>
                  <a:srgbClr val="D57B16"/>
                </a:solidFill>
                <a:latin typeface="Rubrik Bold" panose="02000503000000020004" pitchFamily="50" charset="0"/>
              </a:rPr>
              <a:t>?</a:t>
            </a:r>
            <a:endParaRPr lang="nl-BE" dirty="0">
              <a:solidFill>
                <a:srgbClr val="D57B16"/>
              </a:solidFill>
              <a:latin typeface="Rubrik Bold" panose="02000503000000020004" pitchFamily="50" charset="0"/>
            </a:endParaRPr>
          </a:p>
        </p:txBody>
      </p:sp>
      <p:pic>
        <p:nvPicPr>
          <p:cNvPr id="9" name="Content Placeholder 4">
            <a:extLst>
              <a:ext uri="{FF2B5EF4-FFF2-40B4-BE49-F238E27FC236}">
                <a16:creationId xmlns:a16="http://schemas.microsoft.com/office/drawing/2014/main" id="{27EDFB9E-EEA8-471B-96E6-547AD2353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6" name="Tekstvak 5">
            <a:extLst>
              <a:ext uri="{FF2B5EF4-FFF2-40B4-BE49-F238E27FC236}">
                <a16:creationId xmlns:a16="http://schemas.microsoft.com/office/drawing/2014/main" id="{4473C772-5730-4F86-B2DF-A8F908BE581C}"/>
              </a:ext>
            </a:extLst>
          </p:cNvPr>
          <p:cNvSpPr txBox="1"/>
          <p:nvPr/>
        </p:nvSpPr>
        <p:spPr>
          <a:xfrm>
            <a:off x="942680" y="1442300"/>
            <a:ext cx="10351396" cy="3709349"/>
          </a:xfrm>
          <a:prstGeom prst="rect">
            <a:avLst/>
          </a:prstGeom>
          <a:noFill/>
        </p:spPr>
        <p:txBody>
          <a:bodyPr wrap="square" rtlCol="0">
            <a:spAutoFit/>
          </a:bodyPr>
          <a:lstStyle/>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Vormen één team met de scheidsrechter</a:t>
            </a:r>
          </a:p>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Zijn neutraal</a:t>
            </a:r>
          </a:p>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Beleefde communicatie naar coaches/scheidsrechters/speler en andere </a:t>
            </a:r>
            <a:r>
              <a:rPr lang="nl-BE" sz="3200" dirty="0" err="1">
                <a:solidFill>
                  <a:srgbClr val="434342"/>
                </a:solidFill>
                <a:latin typeface="Rubrik Bold" panose="02000503000000020004" pitchFamily="50" charset="0"/>
              </a:rPr>
              <a:t>tafelofficiëlen</a:t>
            </a:r>
            <a:endParaRPr lang="nl-BE" sz="3200" dirty="0">
              <a:solidFill>
                <a:srgbClr val="434342"/>
              </a:solidFill>
              <a:latin typeface="Rubrik Bold" panose="02000503000000020004" pitchFamily="50" charset="0"/>
            </a:endParaRPr>
          </a:p>
          <a:p>
            <a:pPr marL="342900" indent="-342900">
              <a:lnSpc>
                <a:spcPct val="150000"/>
              </a:lnSpc>
              <a:buFont typeface="Arial" pitchFamily="34" charset="0"/>
              <a:buChar char="•"/>
            </a:pPr>
            <a:r>
              <a:rPr lang="nl-BE" sz="3200" dirty="0">
                <a:solidFill>
                  <a:srgbClr val="434342"/>
                </a:solidFill>
                <a:latin typeface="Rubrik Bold" panose="02000503000000020004" pitchFamily="50" charset="0"/>
              </a:rPr>
              <a:t>Goede kennis van de regels (geen refs)</a:t>
            </a:r>
          </a:p>
        </p:txBody>
      </p:sp>
    </p:spTree>
    <p:extLst>
      <p:ext uri="{BB962C8B-B14F-4D97-AF65-F5344CB8AC3E}">
        <p14:creationId xmlns:p14="http://schemas.microsoft.com/office/powerpoint/2010/main" val="995599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FOUTEN</a:t>
            </a:r>
          </a:p>
        </p:txBody>
      </p:sp>
      <p:sp>
        <p:nvSpPr>
          <p:cNvPr id="3" name="Tijdelijke aanduiding voor inhoud 2">
            <a:extLst>
              <a:ext uri="{FF2B5EF4-FFF2-40B4-BE49-F238E27FC236}">
                <a16:creationId xmlns:a16="http://schemas.microsoft.com/office/drawing/2014/main" id="{5A019793-DF08-4A8F-B9AE-E6F05EF19F7E}"/>
              </a:ext>
            </a:extLst>
          </p:cNvPr>
          <p:cNvSpPr>
            <a:spLocks noGrp="1"/>
          </p:cNvSpPr>
          <p:nvPr>
            <p:ph idx="1"/>
          </p:nvPr>
        </p:nvSpPr>
        <p:spPr/>
        <p:txBody>
          <a:bodyPr/>
          <a:lstStyle/>
          <a:p>
            <a:r>
              <a:rPr lang="nl-NL" dirty="0"/>
              <a:t>Klik op nummer</a:t>
            </a:r>
          </a:p>
          <a:p>
            <a:r>
              <a:rPr lang="nl-NL" dirty="0"/>
              <a:t>Klik op P/P1/P2/P3/</a:t>
            </a:r>
            <a:r>
              <a:rPr lang="nl-NL" dirty="0">
                <a:sym typeface="Wingdings" panose="05000000000000000000" pitchFamily="2" charset="2"/>
              </a:rPr>
              <a:t></a:t>
            </a:r>
            <a:endParaRPr lang="nl-NL" dirty="0"/>
          </a:p>
        </p:txBody>
      </p:sp>
      <p:pic>
        <p:nvPicPr>
          <p:cNvPr id="10" name="Afbeelding 9">
            <a:extLst>
              <a:ext uri="{FF2B5EF4-FFF2-40B4-BE49-F238E27FC236}">
                <a16:creationId xmlns:a16="http://schemas.microsoft.com/office/drawing/2014/main" id="{4D7B7DC7-7D69-4BAD-8650-1608F80AC64B}"/>
              </a:ext>
            </a:extLst>
          </p:cNvPr>
          <p:cNvPicPr>
            <a:picLocks noChangeAspect="1"/>
          </p:cNvPicPr>
          <p:nvPr/>
        </p:nvPicPr>
        <p:blipFill>
          <a:blip r:embed="rId3"/>
          <a:stretch>
            <a:fillRect/>
          </a:stretch>
        </p:blipFill>
        <p:spPr>
          <a:xfrm>
            <a:off x="4583679" y="2402500"/>
            <a:ext cx="7498465" cy="3774463"/>
          </a:xfrm>
          <a:prstGeom prst="rect">
            <a:avLst/>
          </a:prstGeom>
        </p:spPr>
      </p:pic>
      <p:sp>
        <p:nvSpPr>
          <p:cNvPr id="7" name="Rechthoek: afgeronde hoeken 6">
            <a:extLst>
              <a:ext uri="{FF2B5EF4-FFF2-40B4-BE49-F238E27FC236}">
                <a16:creationId xmlns:a16="http://schemas.microsoft.com/office/drawing/2014/main" id="{B569E21A-A1CC-4EA0-821C-7577778396A8}"/>
              </a:ext>
            </a:extLst>
          </p:cNvPr>
          <p:cNvSpPr/>
          <p:nvPr/>
        </p:nvSpPr>
        <p:spPr>
          <a:xfrm>
            <a:off x="4573951" y="2756394"/>
            <a:ext cx="630621" cy="1954924"/>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2" name="Rechthoek: afgeronde hoeken 11">
            <a:extLst>
              <a:ext uri="{FF2B5EF4-FFF2-40B4-BE49-F238E27FC236}">
                <a16:creationId xmlns:a16="http://schemas.microsoft.com/office/drawing/2014/main" id="{CFD2DA9A-6531-4382-A979-828AD878CE1A}"/>
              </a:ext>
            </a:extLst>
          </p:cNvPr>
          <p:cNvSpPr/>
          <p:nvPr/>
        </p:nvSpPr>
        <p:spPr>
          <a:xfrm>
            <a:off x="5204572" y="4376027"/>
            <a:ext cx="6232635" cy="371009"/>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pic>
        <p:nvPicPr>
          <p:cNvPr id="13" name="Content Placeholder 4">
            <a:extLst>
              <a:ext uri="{FF2B5EF4-FFF2-40B4-BE49-F238E27FC236}">
                <a16:creationId xmlns:a16="http://schemas.microsoft.com/office/drawing/2014/main" id="{0524F7CE-BC58-462C-89F3-B31B60A254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3722122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FOUTEN</a:t>
            </a:r>
          </a:p>
        </p:txBody>
      </p:sp>
      <p:sp>
        <p:nvSpPr>
          <p:cNvPr id="3" name="Tijdelijke aanduiding voor inhoud 2">
            <a:extLst>
              <a:ext uri="{FF2B5EF4-FFF2-40B4-BE49-F238E27FC236}">
                <a16:creationId xmlns:a16="http://schemas.microsoft.com/office/drawing/2014/main" id="{5A019793-DF08-4A8F-B9AE-E6F05EF19F7E}"/>
              </a:ext>
            </a:extLst>
          </p:cNvPr>
          <p:cNvSpPr>
            <a:spLocks noGrp="1"/>
          </p:cNvSpPr>
          <p:nvPr>
            <p:ph idx="1"/>
          </p:nvPr>
        </p:nvSpPr>
        <p:spPr/>
        <p:txBody>
          <a:bodyPr/>
          <a:lstStyle/>
          <a:p>
            <a:r>
              <a:rPr lang="nl-NL" dirty="0"/>
              <a:t>Individuele fouten</a:t>
            </a:r>
          </a:p>
          <a:p>
            <a:pPr lvl="1"/>
            <a:r>
              <a:rPr lang="nl-NL" dirty="0"/>
              <a:t>Komen naast de nummer van de speler</a:t>
            </a:r>
          </a:p>
          <a:p>
            <a:pPr lvl="1"/>
            <a:r>
              <a:rPr lang="nl-NL" dirty="0"/>
              <a:t>5 fouten: speler verdwijnt automatisch naar de bank en fouten komen in het rood. Je moet dan ook de ref verwittigen en een vervanger aanduiden</a:t>
            </a:r>
          </a:p>
          <a:p>
            <a:pPr lvl="1"/>
            <a:r>
              <a:rPr lang="nl-NL" dirty="0"/>
              <a:t>Game </a:t>
            </a:r>
            <a:r>
              <a:rPr lang="nl-NL" dirty="0" err="1"/>
              <a:t>Disqualification</a:t>
            </a:r>
            <a:r>
              <a:rPr lang="nl-NL" dirty="0"/>
              <a:t> (2x TF, 2x UF, 1 TF + 1 UF): ref verwittigen</a:t>
            </a:r>
          </a:p>
          <a:p>
            <a:pPr lvl="1"/>
            <a:r>
              <a:rPr lang="nl-NL" dirty="0"/>
              <a:t>Uitgesloten spelers kunnen niet meer geselecteerd worden</a:t>
            </a:r>
          </a:p>
        </p:txBody>
      </p:sp>
      <p:pic>
        <p:nvPicPr>
          <p:cNvPr id="13" name="Content Placeholder 4">
            <a:extLst>
              <a:ext uri="{FF2B5EF4-FFF2-40B4-BE49-F238E27FC236}">
                <a16:creationId xmlns:a16="http://schemas.microsoft.com/office/drawing/2014/main" id="{0524F7CE-BC58-462C-89F3-B31B60A25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4" name="Afbeelding 3">
            <a:extLst>
              <a:ext uri="{FF2B5EF4-FFF2-40B4-BE49-F238E27FC236}">
                <a16:creationId xmlns:a16="http://schemas.microsoft.com/office/drawing/2014/main" id="{C155B923-92E8-47D8-8F60-C704C3930528}"/>
              </a:ext>
            </a:extLst>
          </p:cNvPr>
          <p:cNvPicPr>
            <a:picLocks noChangeAspect="1"/>
          </p:cNvPicPr>
          <p:nvPr/>
        </p:nvPicPr>
        <p:blipFill>
          <a:blip r:embed="rId4"/>
          <a:stretch>
            <a:fillRect/>
          </a:stretch>
        </p:blipFill>
        <p:spPr>
          <a:xfrm>
            <a:off x="1710027" y="4293134"/>
            <a:ext cx="1105054" cy="1952898"/>
          </a:xfrm>
          <a:prstGeom prst="rect">
            <a:avLst/>
          </a:prstGeom>
        </p:spPr>
      </p:pic>
      <p:pic>
        <p:nvPicPr>
          <p:cNvPr id="5" name="Afbeelding 4">
            <a:extLst>
              <a:ext uri="{FF2B5EF4-FFF2-40B4-BE49-F238E27FC236}">
                <a16:creationId xmlns:a16="http://schemas.microsoft.com/office/drawing/2014/main" id="{AB5925F6-D93B-423B-A52A-17D3AD351CCC}"/>
              </a:ext>
            </a:extLst>
          </p:cNvPr>
          <p:cNvPicPr>
            <a:picLocks noChangeAspect="1"/>
          </p:cNvPicPr>
          <p:nvPr/>
        </p:nvPicPr>
        <p:blipFill>
          <a:blip r:embed="rId5"/>
          <a:stretch>
            <a:fillRect/>
          </a:stretch>
        </p:blipFill>
        <p:spPr>
          <a:xfrm>
            <a:off x="3593123" y="4293134"/>
            <a:ext cx="1076475" cy="866896"/>
          </a:xfrm>
          <a:prstGeom prst="rect">
            <a:avLst/>
          </a:prstGeom>
        </p:spPr>
      </p:pic>
    </p:spTree>
    <p:extLst>
      <p:ext uri="{BB962C8B-B14F-4D97-AF65-F5344CB8AC3E}">
        <p14:creationId xmlns:p14="http://schemas.microsoft.com/office/powerpoint/2010/main" val="2822955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De wedstrijd - FOUTEN</a:t>
            </a:r>
          </a:p>
        </p:txBody>
      </p:sp>
      <p:sp>
        <p:nvSpPr>
          <p:cNvPr id="3" name="Tijdelijke aanduiding voor inhoud 2">
            <a:extLst>
              <a:ext uri="{FF2B5EF4-FFF2-40B4-BE49-F238E27FC236}">
                <a16:creationId xmlns:a16="http://schemas.microsoft.com/office/drawing/2014/main" id="{5A019793-DF08-4A8F-B9AE-E6F05EF19F7E}"/>
              </a:ext>
            </a:extLst>
          </p:cNvPr>
          <p:cNvSpPr>
            <a:spLocks noGrp="1"/>
          </p:cNvSpPr>
          <p:nvPr>
            <p:ph idx="1"/>
          </p:nvPr>
        </p:nvSpPr>
        <p:spPr/>
        <p:txBody>
          <a:bodyPr/>
          <a:lstStyle/>
          <a:p>
            <a:r>
              <a:rPr lang="nl-NL" dirty="0"/>
              <a:t>Ploegfouten</a:t>
            </a:r>
          </a:p>
          <a:p>
            <a:pPr lvl="1"/>
            <a:r>
              <a:rPr lang="nl-NL" dirty="0"/>
              <a:t>Onder de score komen de ploegfouten</a:t>
            </a:r>
          </a:p>
          <a:p>
            <a:pPr lvl="1"/>
            <a:r>
              <a:rPr lang="nl-NL" dirty="0"/>
              <a:t>Vanaf 4 ploegfouten in het rood + vlaggetje/bordje plaatsen</a:t>
            </a:r>
          </a:p>
        </p:txBody>
      </p:sp>
      <p:pic>
        <p:nvPicPr>
          <p:cNvPr id="13" name="Content Placeholder 4">
            <a:extLst>
              <a:ext uri="{FF2B5EF4-FFF2-40B4-BE49-F238E27FC236}">
                <a16:creationId xmlns:a16="http://schemas.microsoft.com/office/drawing/2014/main" id="{0524F7CE-BC58-462C-89F3-B31B60A25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6" name="Afbeelding 5">
            <a:extLst>
              <a:ext uri="{FF2B5EF4-FFF2-40B4-BE49-F238E27FC236}">
                <a16:creationId xmlns:a16="http://schemas.microsoft.com/office/drawing/2014/main" id="{42494C39-C60D-4108-823B-8572BD17180F}"/>
              </a:ext>
            </a:extLst>
          </p:cNvPr>
          <p:cNvPicPr>
            <a:picLocks noChangeAspect="1"/>
          </p:cNvPicPr>
          <p:nvPr/>
        </p:nvPicPr>
        <p:blipFill>
          <a:blip r:embed="rId4"/>
          <a:stretch>
            <a:fillRect/>
          </a:stretch>
        </p:blipFill>
        <p:spPr>
          <a:xfrm>
            <a:off x="1492037" y="3205362"/>
            <a:ext cx="7803237" cy="2843745"/>
          </a:xfrm>
          <a:prstGeom prst="rect">
            <a:avLst/>
          </a:prstGeom>
        </p:spPr>
      </p:pic>
    </p:spTree>
    <p:extLst>
      <p:ext uri="{BB962C8B-B14F-4D97-AF65-F5344CB8AC3E}">
        <p14:creationId xmlns:p14="http://schemas.microsoft.com/office/powerpoint/2010/main" val="3507895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1E69DCE-DECF-4F9C-B1C3-CD6481C4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pic>
        <p:nvPicPr>
          <p:cNvPr id="6" name="Afbeelding 5" descr="set_pokazivaci.jpg"/>
          <p:cNvPicPr>
            <a:picLocks noChangeAspect="1"/>
          </p:cNvPicPr>
          <p:nvPr/>
        </p:nvPicPr>
        <p:blipFill>
          <a:blip r:embed="rId4" cstate="print"/>
          <a:stretch>
            <a:fillRect/>
          </a:stretch>
        </p:blipFill>
        <p:spPr>
          <a:xfrm>
            <a:off x="535367" y="2133600"/>
            <a:ext cx="3802710" cy="2990335"/>
          </a:xfrm>
          <a:prstGeom prst="rect">
            <a:avLst/>
          </a:prstGeom>
        </p:spPr>
      </p:pic>
      <p:sp>
        <p:nvSpPr>
          <p:cNvPr id="7" name="Tekstvak 6">
            <a:extLst>
              <a:ext uri="{FF2B5EF4-FFF2-40B4-BE49-F238E27FC236}">
                <a16:creationId xmlns:a16="http://schemas.microsoft.com/office/drawing/2014/main" id="{4473C772-5730-4F86-B2DF-A8F908BE581C}"/>
              </a:ext>
            </a:extLst>
          </p:cNvPr>
          <p:cNvSpPr txBox="1"/>
          <p:nvPr/>
        </p:nvSpPr>
        <p:spPr>
          <a:xfrm>
            <a:off x="4684729" y="1997839"/>
            <a:ext cx="6794698" cy="2795509"/>
          </a:xfrm>
          <a:prstGeom prst="rect">
            <a:avLst/>
          </a:prstGeom>
          <a:noFill/>
        </p:spPr>
        <p:txBody>
          <a:bodyPr wrap="square" rtlCol="0">
            <a:spAutoFit/>
          </a:bodyPr>
          <a:lstStyle/>
          <a:p>
            <a:pPr marL="342900" indent="-342900">
              <a:lnSpc>
                <a:spcPct val="150000"/>
              </a:lnSpc>
            </a:pPr>
            <a:r>
              <a:rPr lang="nl-BE" sz="2400" dirty="0">
                <a:solidFill>
                  <a:srgbClr val="434342"/>
                </a:solidFill>
                <a:latin typeface="Rubrik Bold" panose="02000503000000020004" pitchFamily="50" charset="0"/>
              </a:rPr>
              <a:t>Procedure:</a:t>
            </a:r>
          </a:p>
          <a:p>
            <a:pPr marL="457200" indent="-457200">
              <a:lnSpc>
                <a:spcPct val="150000"/>
              </a:lnSpc>
              <a:buFont typeface="+mj-lt"/>
              <a:buAutoNum type="arabicPeriod"/>
            </a:pPr>
            <a:r>
              <a:rPr lang="nl-BE" sz="2400" dirty="0">
                <a:solidFill>
                  <a:srgbClr val="434342"/>
                </a:solidFill>
                <a:latin typeface="Rubrik Bold" panose="02000503000000020004" pitchFamily="50" charset="0"/>
              </a:rPr>
              <a:t>Zichtbaar zijn voor beide spelersbanken</a:t>
            </a:r>
          </a:p>
          <a:p>
            <a:pPr marL="457200" indent="-457200">
              <a:lnSpc>
                <a:spcPct val="150000"/>
              </a:lnSpc>
              <a:buFont typeface="+mj-lt"/>
              <a:buAutoNum type="arabicPeriod"/>
            </a:pPr>
            <a:r>
              <a:rPr lang="nl-BE" sz="2400" dirty="0">
                <a:solidFill>
                  <a:srgbClr val="434342"/>
                </a:solidFill>
                <a:latin typeface="Rubrik Bold" panose="02000503000000020004" pitchFamily="50" charset="0"/>
              </a:rPr>
              <a:t>Zichtbaar voor supporters, spelers en officials</a:t>
            </a:r>
          </a:p>
          <a:p>
            <a:pPr marL="457200" indent="-457200">
              <a:lnSpc>
                <a:spcPct val="150000"/>
              </a:lnSpc>
              <a:buFont typeface="+mj-lt"/>
              <a:buAutoNum type="arabicPeriod"/>
            </a:pPr>
            <a:r>
              <a:rPr lang="nl-BE" sz="2400" b="1" dirty="0">
                <a:solidFill>
                  <a:srgbClr val="434342"/>
                </a:solidFill>
                <a:latin typeface="Rubrik Bold" panose="02000503000000020004" pitchFamily="50" charset="0"/>
              </a:rPr>
              <a:t>Terug</a:t>
            </a:r>
            <a:r>
              <a:rPr lang="nl-BE" sz="2400" dirty="0">
                <a:solidFill>
                  <a:srgbClr val="434342"/>
                </a:solidFill>
                <a:latin typeface="Rubrik Bold" panose="02000503000000020004" pitchFamily="50" charset="0"/>
              </a:rPr>
              <a:t> zichtbaar voor beide spelersbanken</a:t>
            </a:r>
          </a:p>
        </p:txBody>
      </p:sp>
      <p:sp>
        <p:nvSpPr>
          <p:cNvPr id="4" name="Titel 3">
            <a:extLst>
              <a:ext uri="{FF2B5EF4-FFF2-40B4-BE49-F238E27FC236}">
                <a16:creationId xmlns:a16="http://schemas.microsoft.com/office/drawing/2014/main" id="{D77261C5-9D62-4F30-AA92-84BF536686CD}"/>
              </a:ext>
            </a:extLst>
          </p:cNvPr>
          <p:cNvSpPr>
            <a:spLocks noGrp="1"/>
          </p:cNvSpPr>
          <p:nvPr>
            <p:ph type="title"/>
          </p:nvPr>
        </p:nvSpPr>
        <p:spPr/>
        <p:txBody>
          <a:bodyPr/>
          <a:lstStyle/>
          <a:p>
            <a:r>
              <a:rPr lang="nl-BE" dirty="0">
                <a:solidFill>
                  <a:srgbClr val="D57B16"/>
                </a:solidFill>
                <a:latin typeface="Rubrik Bold" panose="02000503000000020004" pitchFamily="50" charset="0"/>
              </a:rPr>
              <a:t>DWF: De wedstrijd - FOUTEN</a:t>
            </a:r>
            <a:endParaRPr lang="nl-BE" dirty="0"/>
          </a:p>
        </p:txBody>
      </p:sp>
    </p:spTree>
    <p:extLst>
      <p:ext uri="{BB962C8B-B14F-4D97-AF65-F5344CB8AC3E}">
        <p14:creationId xmlns:p14="http://schemas.microsoft.com/office/powerpoint/2010/main" val="1304042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1E69DCE-DECF-4F9C-B1C3-CD6481C4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D77261C5-9D62-4F30-AA92-84BF536686CD}"/>
              </a:ext>
            </a:extLst>
          </p:cNvPr>
          <p:cNvSpPr>
            <a:spLocks noGrp="1"/>
          </p:cNvSpPr>
          <p:nvPr>
            <p:ph type="title"/>
          </p:nvPr>
        </p:nvSpPr>
        <p:spPr/>
        <p:txBody>
          <a:bodyPr/>
          <a:lstStyle/>
          <a:p>
            <a:r>
              <a:rPr lang="nl-BE" dirty="0">
                <a:solidFill>
                  <a:srgbClr val="D57B16"/>
                </a:solidFill>
                <a:latin typeface="Rubrik Bold" panose="02000503000000020004" pitchFamily="50" charset="0"/>
              </a:rPr>
              <a:t>DWF: De wedstrijd - VERVANGINGEN</a:t>
            </a:r>
            <a:endParaRPr lang="nl-BE" dirty="0"/>
          </a:p>
        </p:txBody>
      </p:sp>
      <p:pic>
        <p:nvPicPr>
          <p:cNvPr id="9" name="Afbeelding 8">
            <a:extLst>
              <a:ext uri="{FF2B5EF4-FFF2-40B4-BE49-F238E27FC236}">
                <a16:creationId xmlns:a16="http://schemas.microsoft.com/office/drawing/2014/main" id="{C06375D1-195D-421C-87E6-C7C244E00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669" y="1690688"/>
            <a:ext cx="2047069" cy="3600000"/>
          </a:xfrm>
          <a:prstGeom prst="rect">
            <a:avLst/>
          </a:prstGeom>
        </p:spPr>
      </p:pic>
      <p:pic>
        <p:nvPicPr>
          <p:cNvPr id="10" name="Afbeelding 9">
            <a:extLst>
              <a:ext uri="{FF2B5EF4-FFF2-40B4-BE49-F238E27FC236}">
                <a16:creationId xmlns:a16="http://schemas.microsoft.com/office/drawing/2014/main" id="{F4812C6B-747C-4581-8E60-77448AF3FA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874" y="1720609"/>
            <a:ext cx="2047069" cy="3882364"/>
          </a:xfrm>
          <a:prstGeom prst="rect">
            <a:avLst/>
          </a:prstGeom>
        </p:spPr>
      </p:pic>
    </p:spTree>
    <p:extLst>
      <p:ext uri="{BB962C8B-B14F-4D97-AF65-F5344CB8AC3E}">
        <p14:creationId xmlns:p14="http://schemas.microsoft.com/office/powerpoint/2010/main" val="2962936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1E69DCE-DECF-4F9C-B1C3-CD6481C4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D77261C5-9D62-4F30-AA92-84BF536686CD}"/>
              </a:ext>
            </a:extLst>
          </p:cNvPr>
          <p:cNvSpPr>
            <a:spLocks noGrp="1"/>
          </p:cNvSpPr>
          <p:nvPr>
            <p:ph type="title"/>
          </p:nvPr>
        </p:nvSpPr>
        <p:spPr/>
        <p:txBody>
          <a:bodyPr/>
          <a:lstStyle/>
          <a:p>
            <a:r>
              <a:rPr lang="nl-BE" dirty="0">
                <a:solidFill>
                  <a:srgbClr val="D57B16"/>
                </a:solidFill>
                <a:latin typeface="Rubrik Bold" panose="02000503000000020004" pitchFamily="50" charset="0"/>
              </a:rPr>
              <a:t>DWF: De wedstrijd - VERVANGINGEN</a:t>
            </a:r>
            <a:endParaRPr lang="nl-BE" dirty="0"/>
          </a:p>
        </p:txBody>
      </p:sp>
      <p:sp>
        <p:nvSpPr>
          <p:cNvPr id="2" name="Tijdelijke aanduiding voor inhoud 1">
            <a:extLst>
              <a:ext uri="{FF2B5EF4-FFF2-40B4-BE49-F238E27FC236}">
                <a16:creationId xmlns:a16="http://schemas.microsoft.com/office/drawing/2014/main" id="{79227E89-9805-4EED-B06A-4C316ADC7428}"/>
              </a:ext>
            </a:extLst>
          </p:cNvPr>
          <p:cNvSpPr>
            <a:spLocks noGrp="1"/>
          </p:cNvSpPr>
          <p:nvPr>
            <p:ph idx="1"/>
          </p:nvPr>
        </p:nvSpPr>
        <p:spPr/>
        <p:txBody>
          <a:bodyPr>
            <a:normAutofit/>
          </a:bodyPr>
          <a:lstStyle/>
          <a:p>
            <a:r>
              <a:rPr lang="nl-BE" sz="2400" dirty="0">
                <a:latin typeface="Rubrik Bold" panose="02000503000000020004"/>
              </a:rPr>
              <a:t>Vervanging kan wanneer:</a:t>
            </a:r>
          </a:p>
          <a:p>
            <a:pPr lvl="1"/>
            <a:r>
              <a:rPr lang="nl-NL" sz="2000" dirty="0">
                <a:latin typeface="Rubrik Bold" panose="02000503000000020004"/>
              </a:rPr>
              <a:t>De bal dood wordt en de wedstrijdklok stil staat en de scheidsrechter gereed is met het aangeven van een overtreding of een fout aan de jurytafel.</a:t>
            </a:r>
          </a:p>
          <a:p>
            <a:pPr lvl="1"/>
            <a:r>
              <a:rPr lang="nl-NL" sz="2000" dirty="0">
                <a:latin typeface="Rubrik Bold" panose="02000503000000020004"/>
              </a:rPr>
              <a:t>De bal dood wordt als gevolg van de laatste of enige gelukte vrije worp.</a:t>
            </a:r>
          </a:p>
          <a:p>
            <a:pPr lvl="1"/>
            <a:r>
              <a:rPr lang="nl-NL" sz="2000" dirty="0">
                <a:latin typeface="Rubrik Bold" panose="02000503000000020004"/>
              </a:rPr>
              <a:t>Tijdens de laatste twee minuten van het 4de kwart of verlenging(en) een velddoelpunt wordt gescoord </a:t>
            </a:r>
            <a:r>
              <a:rPr lang="nl-NL" sz="2000" b="1" u="sng" dirty="0">
                <a:latin typeface="Rubrik Bold" panose="02000503000000020004"/>
              </a:rPr>
              <a:t>tegen</a:t>
            </a:r>
            <a:r>
              <a:rPr lang="nl-NL" sz="2000" dirty="0">
                <a:latin typeface="Rubrik Bold" panose="02000503000000020004"/>
              </a:rPr>
              <a:t> de ploeg welke een vervanging had aangevraagd.</a:t>
            </a:r>
          </a:p>
          <a:p>
            <a:pPr lvl="1"/>
            <a:endParaRPr lang="nl-NL" sz="2000" dirty="0">
              <a:latin typeface="Rubrik Bold" panose="02000503000000020004"/>
            </a:endParaRPr>
          </a:p>
          <a:p>
            <a:r>
              <a:rPr lang="nl-NL" sz="2400" dirty="0">
                <a:latin typeface="Rubrik Bold" panose="02000503000000020004"/>
              </a:rPr>
              <a:t>Vervanger blijft zitten tot ref teken geeft!</a:t>
            </a:r>
          </a:p>
          <a:p>
            <a:endParaRPr lang="nl-NL" sz="2400" dirty="0">
              <a:latin typeface="Rubrik Bold" panose="02000503000000020004"/>
            </a:endParaRPr>
          </a:p>
          <a:p>
            <a:r>
              <a:rPr lang="nl-NL" sz="2400" dirty="0">
                <a:latin typeface="Rubrik Bold" panose="02000503000000020004"/>
              </a:rPr>
              <a:t>Vervanger kiezen op DWF</a:t>
            </a:r>
          </a:p>
          <a:p>
            <a:pPr lvl="1"/>
            <a:r>
              <a:rPr lang="nl-NL" sz="2000" dirty="0">
                <a:latin typeface="Rubrik Bold" panose="02000503000000020004"/>
              </a:rPr>
              <a:t>Eerst nieuwe nummer, dan de speler die naar de bank gaat</a:t>
            </a:r>
          </a:p>
          <a:p>
            <a:pPr lvl="1"/>
            <a:endParaRPr lang="nl-BE" sz="2000" dirty="0">
              <a:latin typeface="Rubrik Bold" panose="02000503000000020004"/>
            </a:endParaRPr>
          </a:p>
        </p:txBody>
      </p:sp>
    </p:spTree>
    <p:extLst>
      <p:ext uri="{BB962C8B-B14F-4D97-AF65-F5344CB8AC3E}">
        <p14:creationId xmlns:p14="http://schemas.microsoft.com/office/powerpoint/2010/main" val="2355258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1E69DCE-DECF-4F9C-B1C3-CD6481C4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D77261C5-9D62-4F30-AA92-84BF536686CD}"/>
              </a:ext>
            </a:extLst>
          </p:cNvPr>
          <p:cNvSpPr>
            <a:spLocks noGrp="1"/>
          </p:cNvSpPr>
          <p:nvPr>
            <p:ph type="title"/>
          </p:nvPr>
        </p:nvSpPr>
        <p:spPr/>
        <p:txBody>
          <a:bodyPr/>
          <a:lstStyle/>
          <a:p>
            <a:r>
              <a:rPr lang="nl-BE" dirty="0">
                <a:solidFill>
                  <a:srgbClr val="D57B16"/>
                </a:solidFill>
                <a:latin typeface="Rubrik Bold" panose="02000503000000020004" pitchFamily="50" charset="0"/>
              </a:rPr>
              <a:t>DWF: De wedstrijd – TIME-OUT</a:t>
            </a:r>
            <a:endParaRPr lang="nl-BE" dirty="0"/>
          </a:p>
        </p:txBody>
      </p:sp>
      <p:sp>
        <p:nvSpPr>
          <p:cNvPr id="5" name="Tijdelijke aanduiding voor inhoud 4">
            <a:extLst>
              <a:ext uri="{FF2B5EF4-FFF2-40B4-BE49-F238E27FC236}">
                <a16:creationId xmlns:a16="http://schemas.microsoft.com/office/drawing/2014/main" id="{FAEDB2CB-CC88-4E5A-9204-73FEE599E9B7}"/>
              </a:ext>
            </a:extLst>
          </p:cNvPr>
          <p:cNvSpPr>
            <a:spLocks noGrp="1"/>
          </p:cNvSpPr>
          <p:nvPr>
            <p:ph idx="1"/>
          </p:nvPr>
        </p:nvSpPr>
        <p:spPr/>
        <p:txBody>
          <a:bodyPr/>
          <a:lstStyle/>
          <a:p>
            <a:r>
              <a:rPr lang="nl-NL" dirty="0"/>
              <a:t>Elk team heeft recht op:</a:t>
            </a:r>
          </a:p>
          <a:p>
            <a:pPr lvl="1"/>
            <a:r>
              <a:rPr lang="nl-NL" dirty="0"/>
              <a:t>2 time-outs in de eerste helft.</a:t>
            </a:r>
          </a:p>
          <a:p>
            <a:pPr lvl="1"/>
            <a:r>
              <a:rPr lang="nl-NL" dirty="0"/>
              <a:t>3 time-outs in de tweede helft met een maximum van 2 time-outs in de laatste twee minuten.</a:t>
            </a:r>
          </a:p>
          <a:p>
            <a:pPr lvl="1"/>
            <a:r>
              <a:rPr lang="nl-NL" dirty="0"/>
              <a:t>1 time-out per verlenging.</a:t>
            </a:r>
          </a:p>
          <a:p>
            <a:pPr lvl="1"/>
            <a:endParaRPr lang="nl-NL" dirty="0"/>
          </a:p>
          <a:p>
            <a:pPr lvl="1"/>
            <a:r>
              <a:rPr lang="nl-NL" dirty="0"/>
              <a:t>De time-out wordt aangeduid in de minuut dat ze worden genomen</a:t>
            </a:r>
            <a:br>
              <a:rPr lang="nl-NL" dirty="0"/>
            </a:br>
            <a:r>
              <a:rPr lang="nl-NL" dirty="0"/>
              <a:t>(10 – X = Y).</a:t>
            </a:r>
          </a:p>
          <a:p>
            <a:pPr lvl="1"/>
            <a:r>
              <a:rPr lang="nl-NL" dirty="0"/>
              <a:t>Time-outs kunnen niet overgedragen worden naar een volgend </a:t>
            </a:r>
            <a:r>
              <a:rPr lang="nl-NL" dirty="0" err="1"/>
              <a:t>quarter</a:t>
            </a:r>
            <a:endParaRPr lang="nl-NL" dirty="0"/>
          </a:p>
        </p:txBody>
      </p:sp>
    </p:spTree>
    <p:extLst>
      <p:ext uri="{BB962C8B-B14F-4D97-AF65-F5344CB8AC3E}">
        <p14:creationId xmlns:p14="http://schemas.microsoft.com/office/powerpoint/2010/main" val="2942446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1E69DCE-DECF-4F9C-B1C3-CD6481C4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D77261C5-9D62-4F30-AA92-84BF536686CD}"/>
              </a:ext>
            </a:extLst>
          </p:cNvPr>
          <p:cNvSpPr>
            <a:spLocks noGrp="1"/>
          </p:cNvSpPr>
          <p:nvPr>
            <p:ph type="title"/>
          </p:nvPr>
        </p:nvSpPr>
        <p:spPr/>
        <p:txBody>
          <a:bodyPr/>
          <a:lstStyle/>
          <a:p>
            <a:r>
              <a:rPr lang="nl-BE" dirty="0">
                <a:solidFill>
                  <a:srgbClr val="D57B16"/>
                </a:solidFill>
                <a:latin typeface="Rubrik Bold" panose="02000503000000020004" pitchFamily="50" charset="0"/>
              </a:rPr>
              <a:t>DWF: De wedstrijd – TIME-OUT</a:t>
            </a:r>
            <a:endParaRPr lang="nl-BE" dirty="0"/>
          </a:p>
        </p:txBody>
      </p:sp>
      <p:sp>
        <p:nvSpPr>
          <p:cNvPr id="5" name="Tijdelijke aanduiding voor inhoud 4">
            <a:extLst>
              <a:ext uri="{FF2B5EF4-FFF2-40B4-BE49-F238E27FC236}">
                <a16:creationId xmlns:a16="http://schemas.microsoft.com/office/drawing/2014/main" id="{C3E44309-D472-426D-A17D-BFE2F44F81A2}"/>
              </a:ext>
            </a:extLst>
          </p:cNvPr>
          <p:cNvSpPr>
            <a:spLocks noGrp="1"/>
          </p:cNvSpPr>
          <p:nvPr>
            <p:ph idx="1"/>
          </p:nvPr>
        </p:nvSpPr>
        <p:spPr/>
        <p:txBody>
          <a:bodyPr/>
          <a:lstStyle/>
          <a:p>
            <a:r>
              <a:rPr lang="nl-BE" dirty="0"/>
              <a:t>TO staat naast de score</a:t>
            </a:r>
          </a:p>
          <a:p>
            <a:r>
              <a:rPr lang="nl-BE" dirty="0"/>
              <a:t>Klok gebruiken?!</a:t>
            </a:r>
          </a:p>
          <a:p>
            <a:r>
              <a:rPr lang="nl-BE" dirty="0"/>
              <a:t>Bij klikken op Time-out loopt klokje</a:t>
            </a:r>
          </a:p>
          <a:p>
            <a:r>
              <a:rPr lang="nl-BE" dirty="0"/>
              <a:t>Spelers terugzetten</a:t>
            </a:r>
          </a:p>
        </p:txBody>
      </p:sp>
      <p:pic>
        <p:nvPicPr>
          <p:cNvPr id="7" name="Afbeelding 6">
            <a:extLst>
              <a:ext uri="{FF2B5EF4-FFF2-40B4-BE49-F238E27FC236}">
                <a16:creationId xmlns:a16="http://schemas.microsoft.com/office/drawing/2014/main" id="{A75864EE-85DD-48F6-8C85-CAE6B4C51B0D}"/>
              </a:ext>
            </a:extLst>
          </p:cNvPr>
          <p:cNvPicPr>
            <a:picLocks noChangeAspect="1"/>
          </p:cNvPicPr>
          <p:nvPr/>
        </p:nvPicPr>
        <p:blipFill rotWithShape="1">
          <a:blip r:embed="rId4"/>
          <a:srcRect b="34768"/>
          <a:stretch/>
        </p:blipFill>
        <p:spPr>
          <a:xfrm>
            <a:off x="3999372" y="3545305"/>
            <a:ext cx="8014679" cy="2631658"/>
          </a:xfrm>
          <a:prstGeom prst="rect">
            <a:avLst/>
          </a:prstGeom>
        </p:spPr>
      </p:pic>
      <p:sp>
        <p:nvSpPr>
          <p:cNvPr id="6" name="Rechthoek: afgeronde hoeken 5">
            <a:extLst>
              <a:ext uri="{FF2B5EF4-FFF2-40B4-BE49-F238E27FC236}">
                <a16:creationId xmlns:a16="http://schemas.microsoft.com/office/drawing/2014/main" id="{38553ABC-25F1-4F1F-B357-BE8E5A2ED3DF}"/>
              </a:ext>
            </a:extLst>
          </p:cNvPr>
          <p:cNvSpPr/>
          <p:nvPr/>
        </p:nvSpPr>
        <p:spPr>
          <a:xfrm>
            <a:off x="4679004" y="4357991"/>
            <a:ext cx="671209" cy="223737"/>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sp>
        <p:nvSpPr>
          <p:cNvPr id="9" name="Rechthoek: afgeronde hoeken 8">
            <a:extLst>
              <a:ext uri="{FF2B5EF4-FFF2-40B4-BE49-F238E27FC236}">
                <a16:creationId xmlns:a16="http://schemas.microsoft.com/office/drawing/2014/main" id="{2AB5DF5A-E7D3-4CC4-B9D6-F5D5AF9A940F}"/>
              </a:ext>
            </a:extLst>
          </p:cNvPr>
          <p:cNvSpPr/>
          <p:nvPr/>
        </p:nvSpPr>
        <p:spPr>
          <a:xfrm>
            <a:off x="10619384" y="4354746"/>
            <a:ext cx="671209" cy="223737"/>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3227308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1E69DCE-DECF-4F9C-B1C3-CD6481C4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D77261C5-9D62-4F30-AA92-84BF536686CD}"/>
              </a:ext>
            </a:extLst>
          </p:cNvPr>
          <p:cNvSpPr>
            <a:spLocks noGrp="1"/>
          </p:cNvSpPr>
          <p:nvPr>
            <p:ph type="title"/>
          </p:nvPr>
        </p:nvSpPr>
        <p:spPr/>
        <p:txBody>
          <a:bodyPr/>
          <a:lstStyle/>
          <a:p>
            <a:r>
              <a:rPr lang="nl-BE" dirty="0">
                <a:solidFill>
                  <a:srgbClr val="D57B16"/>
                </a:solidFill>
                <a:latin typeface="Rubrik Bold" panose="02000503000000020004" pitchFamily="50" charset="0"/>
              </a:rPr>
              <a:t>DWF: De wedstrijd – WISSELEND BALBEZIT</a:t>
            </a:r>
            <a:endParaRPr lang="nl-BE" dirty="0"/>
          </a:p>
        </p:txBody>
      </p:sp>
      <p:sp>
        <p:nvSpPr>
          <p:cNvPr id="6" name="Tijdelijke aanduiding voor inhoud 5">
            <a:extLst>
              <a:ext uri="{FF2B5EF4-FFF2-40B4-BE49-F238E27FC236}">
                <a16:creationId xmlns:a16="http://schemas.microsoft.com/office/drawing/2014/main" id="{36185F22-63E1-46AB-99DE-DD175F29E11C}"/>
              </a:ext>
            </a:extLst>
          </p:cNvPr>
          <p:cNvSpPr>
            <a:spLocks noGrp="1"/>
          </p:cNvSpPr>
          <p:nvPr>
            <p:ph idx="1"/>
          </p:nvPr>
        </p:nvSpPr>
        <p:spPr/>
        <p:txBody>
          <a:bodyPr/>
          <a:lstStyle/>
          <a:p>
            <a:r>
              <a:rPr lang="nl-BE" dirty="0"/>
              <a:t>Pijl wijst naar de ploeg die de opsprong verliest</a:t>
            </a:r>
          </a:p>
          <a:p>
            <a:r>
              <a:rPr lang="nl-BE" dirty="0"/>
              <a:t>De pijl wordt gedraaid bij:</a:t>
            </a:r>
          </a:p>
          <a:p>
            <a:pPr lvl="1"/>
            <a:r>
              <a:rPr lang="nl-BE" dirty="0"/>
              <a:t>Begin van elk </a:t>
            </a:r>
            <a:r>
              <a:rPr lang="nl-BE" dirty="0" err="1"/>
              <a:t>quarter</a:t>
            </a:r>
            <a:endParaRPr lang="nl-BE" dirty="0"/>
          </a:p>
          <a:p>
            <a:pPr lvl="1"/>
            <a:r>
              <a:rPr lang="nl-BE" dirty="0"/>
              <a:t>Elke situatie van wisselend balbezit</a:t>
            </a:r>
          </a:p>
          <a:p>
            <a:pPr lvl="2"/>
            <a:r>
              <a:rPr lang="nl-BE" dirty="0"/>
              <a:t>‘Tussen twee’</a:t>
            </a:r>
          </a:p>
          <a:p>
            <a:pPr lvl="2"/>
            <a:r>
              <a:rPr lang="nl-BE" dirty="0"/>
              <a:t>Bal vast tussen ring en bord</a:t>
            </a:r>
          </a:p>
          <a:p>
            <a:pPr lvl="1"/>
            <a:endParaRPr lang="nl-BE" dirty="0"/>
          </a:p>
        </p:txBody>
      </p:sp>
      <p:pic>
        <p:nvPicPr>
          <p:cNvPr id="9" name="Tijdelijke aanduiding voor inhoud 2" descr="Afbeelding met visitekaartje, tekst&#10;&#10;Automatisch gegenereerde beschrijving">
            <a:extLst>
              <a:ext uri="{FF2B5EF4-FFF2-40B4-BE49-F238E27FC236}">
                <a16:creationId xmlns:a16="http://schemas.microsoft.com/office/drawing/2014/main" id="{C7743111-ABD0-4588-B67B-C5D340627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411" y="2923160"/>
            <a:ext cx="4237206" cy="3177905"/>
          </a:xfrm>
          <a:prstGeom prst="rect">
            <a:avLst/>
          </a:prstGeom>
        </p:spPr>
      </p:pic>
    </p:spTree>
    <p:extLst>
      <p:ext uri="{BB962C8B-B14F-4D97-AF65-F5344CB8AC3E}">
        <p14:creationId xmlns:p14="http://schemas.microsoft.com/office/powerpoint/2010/main" val="697033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1E69DCE-DECF-4F9C-B1C3-CD6481C4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D77261C5-9D62-4F30-AA92-84BF536686CD}"/>
              </a:ext>
            </a:extLst>
          </p:cNvPr>
          <p:cNvSpPr>
            <a:spLocks noGrp="1"/>
          </p:cNvSpPr>
          <p:nvPr>
            <p:ph type="title"/>
          </p:nvPr>
        </p:nvSpPr>
        <p:spPr/>
        <p:txBody>
          <a:bodyPr/>
          <a:lstStyle/>
          <a:p>
            <a:r>
              <a:rPr lang="nl-BE" dirty="0">
                <a:solidFill>
                  <a:srgbClr val="D57B16"/>
                </a:solidFill>
                <a:latin typeface="Rubrik Bold" panose="02000503000000020004" pitchFamily="50" charset="0"/>
              </a:rPr>
              <a:t>DWF: De wedstrijd – CORRECTIES</a:t>
            </a:r>
            <a:endParaRPr lang="nl-BE" dirty="0"/>
          </a:p>
        </p:txBody>
      </p:sp>
      <p:sp>
        <p:nvSpPr>
          <p:cNvPr id="5" name="Tijdelijke aanduiding voor inhoud 4">
            <a:extLst>
              <a:ext uri="{FF2B5EF4-FFF2-40B4-BE49-F238E27FC236}">
                <a16:creationId xmlns:a16="http://schemas.microsoft.com/office/drawing/2014/main" id="{C3E44309-D472-426D-A17D-BFE2F44F81A2}"/>
              </a:ext>
            </a:extLst>
          </p:cNvPr>
          <p:cNvSpPr>
            <a:spLocks noGrp="1"/>
          </p:cNvSpPr>
          <p:nvPr>
            <p:ph idx="1"/>
          </p:nvPr>
        </p:nvSpPr>
        <p:spPr/>
        <p:txBody>
          <a:bodyPr/>
          <a:lstStyle/>
          <a:p>
            <a:r>
              <a:rPr lang="nl-BE" dirty="0"/>
              <a:t>Foutje gemaakt? Geen erg!</a:t>
            </a:r>
          </a:p>
          <a:p>
            <a:r>
              <a:rPr lang="nl-BE" dirty="0"/>
              <a:t>Klik op ‘Verloop’</a:t>
            </a:r>
          </a:p>
          <a:p>
            <a:r>
              <a:rPr lang="nl-BE" dirty="0"/>
              <a:t>Klik op de handeling die je wil ongedaan maken</a:t>
            </a:r>
          </a:p>
          <a:p>
            <a:r>
              <a:rPr lang="nl-BE" dirty="0"/>
              <a:t>Handeling wordt doorstreept</a:t>
            </a:r>
          </a:p>
          <a:p>
            <a:r>
              <a:rPr lang="nl-BE" dirty="0"/>
              <a:t>Correctie uitvoeren</a:t>
            </a:r>
          </a:p>
          <a:p>
            <a:r>
              <a:rPr lang="nl-BE" dirty="0"/>
              <a:t>Alles wordt gelogd!</a:t>
            </a:r>
          </a:p>
        </p:txBody>
      </p:sp>
      <p:pic>
        <p:nvPicPr>
          <p:cNvPr id="6" name="Afbeelding 6">
            <a:extLst>
              <a:ext uri="{FF2B5EF4-FFF2-40B4-BE49-F238E27FC236}">
                <a16:creationId xmlns:a16="http://schemas.microsoft.com/office/drawing/2014/main" id="{9F9A1AEB-53C2-4A0B-B6FB-4DD9026F60D3}"/>
              </a:ext>
            </a:extLst>
          </p:cNvPr>
          <p:cNvPicPr>
            <a:picLocks noChangeAspect="1"/>
          </p:cNvPicPr>
          <p:nvPr/>
        </p:nvPicPr>
        <p:blipFill rotWithShape="1">
          <a:blip r:embed="rId4"/>
          <a:srcRect b="34768"/>
          <a:stretch/>
        </p:blipFill>
        <p:spPr>
          <a:xfrm>
            <a:off x="4177321" y="3892199"/>
            <a:ext cx="8014679" cy="2631658"/>
          </a:xfrm>
          <a:prstGeom prst="rect">
            <a:avLst/>
          </a:prstGeom>
        </p:spPr>
      </p:pic>
      <p:sp>
        <p:nvSpPr>
          <p:cNvPr id="7" name="Rechthoek: afgeronde hoeken 5">
            <a:extLst>
              <a:ext uri="{FF2B5EF4-FFF2-40B4-BE49-F238E27FC236}">
                <a16:creationId xmlns:a16="http://schemas.microsoft.com/office/drawing/2014/main" id="{1735F123-0278-4006-80BB-BB4D6E29F0C4}"/>
              </a:ext>
            </a:extLst>
          </p:cNvPr>
          <p:cNvSpPr/>
          <p:nvPr/>
        </p:nvSpPr>
        <p:spPr>
          <a:xfrm>
            <a:off x="7780714" y="5143316"/>
            <a:ext cx="787478" cy="203206"/>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245841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a:lstStyle/>
          <a:p>
            <a:r>
              <a:rPr lang="en-US" dirty="0" err="1">
                <a:solidFill>
                  <a:srgbClr val="D57B16"/>
                </a:solidFill>
                <a:latin typeface="Rubrik Bold" panose="02000503000000020004" pitchFamily="50" charset="0"/>
              </a:rPr>
              <a:t>Positie</a:t>
            </a:r>
            <a:r>
              <a:rPr lang="en-US" dirty="0">
                <a:solidFill>
                  <a:srgbClr val="D57B16"/>
                </a:solidFill>
                <a:latin typeface="Rubrik Bold" panose="02000503000000020004" pitchFamily="50" charset="0"/>
              </a:rPr>
              <a:t> </a:t>
            </a:r>
            <a:r>
              <a:rPr lang="en-US" dirty="0" err="1">
                <a:solidFill>
                  <a:srgbClr val="D57B16"/>
                </a:solidFill>
                <a:latin typeface="Rubrik Bold" panose="02000503000000020004" pitchFamily="50" charset="0"/>
              </a:rPr>
              <a:t>aan</a:t>
            </a:r>
            <a:r>
              <a:rPr lang="en-US" dirty="0">
                <a:solidFill>
                  <a:srgbClr val="D57B16"/>
                </a:solidFill>
                <a:latin typeface="Rubrik Bold" panose="02000503000000020004" pitchFamily="50" charset="0"/>
              </a:rPr>
              <a:t> de </a:t>
            </a:r>
            <a:r>
              <a:rPr lang="en-US" dirty="0" err="1">
                <a:solidFill>
                  <a:srgbClr val="D57B16"/>
                </a:solidFill>
                <a:latin typeface="Rubrik Bold" panose="02000503000000020004" pitchFamily="50" charset="0"/>
              </a:rPr>
              <a:t>wedstrijdtafel</a:t>
            </a:r>
            <a:endParaRPr lang="nl-BE" dirty="0">
              <a:solidFill>
                <a:srgbClr val="D57B16"/>
              </a:solidFill>
              <a:latin typeface="Rubrik Bold" panose="02000503000000020004" pitchFamily="50" charset="0"/>
            </a:endParaRPr>
          </a:p>
        </p:txBody>
      </p:sp>
      <p:pic>
        <p:nvPicPr>
          <p:cNvPr id="10" name="Content Placeholder 4">
            <a:extLst>
              <a:ext uri="{FF2B5EF4-FFF2-40B4-BE49-F238E27FC236}">
                <a16:creationId xmlns:a16="http://schemas.microsoft.com/office/drawing/2014/main" id="{E01F7B43-9E1F-4E36-BC83-7DD00BE82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6" name="Tekstvak 5">
            <a:extLst>
              <a:ext uri="{FF2B5EF4-FFF2-40B4-BE49-F238E27FC236}">
                <a16:creationId xmlns:a16="http://schemas.microsoft.com/office/drawing/2014/main" id="{4473C772-5730-4F86-B2DF-A8F908BE581C}"/>
              </a:ext>
            </a:extLst>
          </p:cNvPr>
          <p:cNvSpPr txBox="1"/>
          <p:nvPr/>
        </p:nvSpPr>
        <p:spPr>
          <a:xfrm>
            <a:off x="4447972" y="3847712"/>
            <a:ext cx="3296055" cy="1953355"/>
          </a:xfrm>
          <a:prstGeom prst="rect">
            <a:avLst/>
          </a:prstGeom>
          <a:noFill/>
        </p:spPr>
        <p:txBody>
          <a:bodyPr wrap="square" rtlCol="0">
            <a:spAutoFit/>
          </a:bodyPr>
          <a:lstStyle/>
          <a:p>
            <a:pPr marL="342900" indent="-342900">
              <a:lnSpc>
                <a:spcPct val="150000"/>
              </a:lnSpc>
              <a:buFont typeface="+mj-lt"/>
              <a:buAutoNum type="arabicPeriod"/>
            </a:pPr>
            <a:r>
              <a:rPr lang="nl-BE" sz="2800" dirty="0">
                <a:solidFill>
                  <a:srgbClr val="434342"/>
                </a:solidFill>
                <a:latin typeface="Rubrik Bold" panose="02000503000000020004" pitchFamily="50" charset="0"/>
              </a:rPr>
              <a:t>Shotklokoperator</a:t>
            </a:r>
          </a:p>
          <a:p>
            <a:pPr marL="342900" indent="-342900">
              <a:lnSpc>
                <a:spcPct val="150000"/>
              </a:lnSpc>
              <a:buFont typeface="+mj-lt"/>
              <a:buAutoNum type="arabicPeriod"/>
            </a:pPr>
            <a:r>
              <a:rPr lang="nl-BE" sz="2800" dirty="0">
                <a:solidFill>
                  <a:srgbClr val="434342"/>
                </a:solidFill>
                <a:latin typeface="Rubrik Bold" panose="02000503000000020004" pitchFamily="50" charset="0"/>
              </a:rPr>
              <a:t>Aantekenaar</a:t>
            </a:r>
          </a:p>
          <a:p>
            <a:pPr marL="342900" indent="-342900">
              <a:lnSpc>
                <a:spcPct val="150000"/>
              </a:lnSpc>
              <a:buFont typeface="+mj-lt"/>
              <a:buAutoNum type="arabicPeriod"/>
            </a:pPr>
            <a:r>
              <a:rPr lang="nl-BE" sz="2800" dirty="0">
                <a:solidFill>
                  <a:srgbClr val="434342"/>
                </a:solidFill>
                <a:latin typeface="Rubrik Bold" panose="02000503000000020004" pitchFamily="50" charset="0"/>
              </a:rPr>
              <a:t>Tijdwaarnemer</a:t>
            </a:r>
          </a:p>
        </p:txBody>
      </p:sp>
      <p:pic>
        <p:nvPicPr>
          <p:cNvPr id="7" name="Afbeelding 6" descr="tafel-01.png"/>
          <p:cNvPicPr>
            <a:picLocks noChangeAspect="1"/>
          </p:cNvPicPr>
          <p:nvPr/>
        </p:nvPicPr>
        <p:blipFill>
          <a:blip r:embed="rId4" cstate="print"/>
          <a:stretch>
            <a:fillRect/>
          </a:stretch>
        </p:blipFill>
        <p:spPr>
          <a:xfrm>
            <a:off x="3062927" y="1569731"/>
            <a:ext cx="6066147" cy="1830649"/>
          </a:xfrm>
          <a:prstGeom prst="rect">
            <a:avLst/>
          </a:prstGeom>
        </p:spPr>
      </p:pic>
    </p:spTree>
    <p:extLst>
      <p:ext uri="{BB962C8B-B14F-4D97-AF65-F5344CB8AC3E}">
        <p14:creationId xmlns:p14="http://schemas.microsoft.com/office/powerpoint/2010/main" val="9955999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1E69DCE-DECF-4F9C-B1C3-CD6481C4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D77261C5-9D62-4F30-AA92-84BF536686CD}"/>
              </a:ext>
            </a:extLst>
          </p:cNvPr>
          <p:cNvSpPr>
            <a:spLocks noGrp="1"/>
          </p:cNvSpPr>
          <p:nvPr>
            <p:ph type="title"/>
          </p:nvPr>
        </p:nvSpPr>
        <p:spPr/>
        <p:txBody>
          <a:bodyPr/>
          <a:lstStyle/>
          <a:p>
            <a:r>
              <a:rPr lang="nl-BE" dirty="0">
                <a:solidFill>
                  <a:srgbClr val="D57B16"/>
                </a:solidFill>
                <a:latin typeface="Rubrik Bold" panose="02000503000000020004" pitchFamily="50" charset="0"/>
              </a:rPr>
              <a:t>DWF: De wedstrijd – VERLOOP</a:t>
            </a:r>
            <a:endParaRPr lang="nl-BE" dirty="0"/>
          </a:p>
        </p:txBody>
      </p:sp>
      <p:sp>
        <p:nvSpPr>
          <p:cNvPr id="5" name="Tijdelijke aanduiding voor inhoud 4">
            <a:extLst>
              <a:ext uri="{FF2B5EF4-FFF2-40B4-BE49-F238E27FC236}">
                <a16:creationId xmlns:a16="http://schemas.microsoft.com/office/drawing/2014/main" id="{C3E44309-D472-426D-A17D-BFE2F44F81A2}"/>
              </a:ext>
            </a:extLst>
          </p:cNvPr>
          <p:cNvSpPr>
            <a:spLocks noGrp="1"/>
          </p:cNvSpPr>
          <p:nvPr>
            <p:ph idx="1"/>
          </p:nvPr>
        </p:nvSpPr>
        <p:spPr/>
        <p:txBody>
          <a:bodyPr/>
          <a:lstStyle/>
          <a:p>
            <a:r>
              <a:rPr lang="nl-BE" dirty="0"/>
              <a:t>Toestel blijft op tafel aan de rust</a:t>
            </a:r>
          </a:p>
          <a:p>
            <a:r>
              <a:rPr lang="nl-BE" dirty="0"/>
              <a:t>Klik op 1, 2, 3, 4, E om van periode (</a:t>
            </a:r>
            <a:r>
              <a:rPr lang="nl-BE" dirty="0" err="1"/>
              <a:t>quarter</a:t>
            </a:r>
            <a:r>
              <a:rPr lang="nl-BE" dirty="0"/>
              <a:t>) te wisselen</a:t>
            </a:r>
          </a:p>
          <a:p>
            <a:r>
              <a:rPr lang="nl-BE" dirty="0"/>
              <a:t>Spelers op het veld terug aanduiden!</a:t>
            </a:r>
          </a:p>
          <a:p>
            <a:r>
              <a:rPr lang="nl-BE" dirty="0"/>
              <a:t>Ploegfouten staan weer op ‘0’</a:t>
            </a:r>
          </a:p>
        </p:txBody>
      </p:sp>
      <p:pic>
        <p:nvPicPr>
          <p:cNvPr id="6" name="Afbeelding 6">
            <a:extLst>
              <a:ext uri="{FF2B5EF4-FFF2-40B4-BE49-F238E27FC236}">
                <a16:creationId xmlns:a16="http://schemas.microsoft.com/office/drawing/2014/main" id="{AB19E392-F998-466A-A72D-12D5EA6284A9}"/>
              </a:ext>
            </a:extLst>
          </p:cNvPr>
          <p:cNvPicPr>
            <a:picLocks noChangeAspect="1"/>
          </p:cNvPicPr>
          <p:nvPr/>
        </p:nvPicPr>
        <p:blipFill rotWithShape="1">
          <a:blip r:embed="rId4"/>
          <a:srcRect b="34768"/>
          <a:stretch/>
        </p:blipFill>
        <p:spPr>
          <a:xfrm>
            <a:off x="4089397" y="4125594"/>
            <a:ext cx="8014679" cy="2631658"/>
          </a:xfrm>
          <a:prstGeom prst="rect">
            <a:avLst/>
          </a:prstGeom>
        </p:spPr>
      </p:pic>
      <p:sp>
        <p:nvSpPr>
          <p:cNvPr id="7" name="Rechthoek: afgeronde hoeken 5">
            <a:extLst>
              <a:ext uri="{FF2B5EF4-FFF2-40B4-BE49-F238E27FC236}">
                <a16:creationId xmlns:a16="http://schemas.microsoft.com/office/drawing/2014/main" id="{7E0EFE42-E606-47E7-B4A8-F63FD2DF9B45}"/>
              </a:ext>
            </a:extLst>
          </p:cNvPr>
          <p:cNvSpPr/>
          <p:nvPr/>
        </p:nvSpPr>
        <p:spPr>
          <a:xfrm>
            <a:off x="7534528" y="4756634"/>
            <a:ext cx="1117102" cy="184177"/>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2151796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1E69DCE-DECF-4F9C-B1C3-CD6481C4F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4" name="Titel 3">
            <a:extLst>
              <a:ext uri="{FF2B5EF4-FFF2-40B4-BE49-F238E27FC236}">
                <a16:creationId xmlns:a16="http://schemas.microsoft.com/office/drawing/2014/main" id="{D77261C5-9D62-4F30-AA92-84BF536686CD}"/>
              </a:ext>
            </a:extLst>
          </p:cNvPr>
          <p:cNvSpPr>
            <a:spLocks noGrp="1"/>
          </p:cNvSpPr>
          <p:nvPr>
            <p:ph type="title"/>
          </p:nvPr>
        </p:nvSpPr>
        <p:spPr/>
        <p:txBody>
          <a:bodyPr/>
          <a:lstStyle/>
          <a:p>
            <a:r>
              <a:rPr lang="nl-BE" dirty="0">
                <a:solidFill>
                  <a:srgbClr val="D57B16"/>
                </a:solidFill>
                <a:latin typeface="Rubrik Bold" panose="02000503000000020004" pitchFamily="50" charset="0"/>
              </a:rPr>
              <a:t>DWF: De wedstrijd – OPMERKINGEN</a:t>
            </a:r>
            <a:endParaRPr lang="nl-BE" dirty="0"/>
          </a:p>
        </p:txBody>
      </p:sp>
      <p:sp>
        <p:nvSpPr>
          <p:cNvPr id="5" name="Tijdelijke aanduiding voor inhoud 4">
            <a:extLst>
              <a:ext uri="{FF2B5EF4-FFF2-40B4-BE49-F238E27FC236}">
                <a16:creationId xmlns:a16="http://schemas.microsoft.com/office/drawing/2014/main" id="{C3E44309-D472-426D-A17D-BFE2F44F81A2}"/>
              </a:ext>
            </a:extLst>
          </p:cNvPr>
          <p:cNvSpPr>
            <a:spLocks noGrp="1"/>
          </p:cNvSpPr>
          <p:nvPr>
            <p:ph idx="1"/>
          </p:nvPr>
        </p:nvSpPr>
        <p:spPr/>
        <p:txBody>
          <a:bodyPr/>
          <a:lstStyle/>
          <a:p>
            <a:r>
              <a:rPr lang="nl-BE" dirty="0"/>
              <a:t>Bij uitsluiting, protest, voorbehoud,</a:t>
            </a:r>
            <a:br>
              <a:rPr lang="nl-BE" dirty="0"/>
            </a:br>
            <a:r>
              <a:rPr lang="nl-BE" dirty="0"/>
              <a:t>technische problemen, </a:t>
            </a:r>
            <a:r>
              <a:rPr lang="nl-BE" dirty="0" err="1"/>
              <a:t>enz</a:t>
            </a:r>
            <a:endParaRPr lang="nl-BE" dirty="0"/>
          </a:p>
          <a:p>
            <a:r>
              <a:rPr lang="nl-BE" dirty="0"/>
              <a:t>Eerste bepalen van wie het komt</a:t>
            </a:r>
          </a:p>
          <a:p>
            <a:r>
              <a:rPr lang="nl-BE" dirty="0"/>
              <a:t>Daarna omschrijven</a:t>
            </a:r>
          </a:p>
        </p:txBody>
      </p:sp>
      <p:pic>
        <p:nvPicPr>
          <p:cNvPr id="2" name="Picture 1">
            <a:extLst>
              <a:ext uri="{FF2B5EF4-FFF2-40B4-BE49-F238E27FC236}">
                <a16:creationId xmlns:a16="http://schemas.microsoft.com/office/drawing/2014/main" id="{4B410E18-623A-4519-95D3-05DE3C49EF53}"/>
              </a:ext>
            </a:extLst>
          </p:cNvPr>
          <p:cNvPicPr>
            <a:picLocks noChangeAspect="1"/>
          </p:cNvPicPr>
          <p:nvPr/>
        </p:nvPicPr>
        <p:blipFill>
          <a:blip r:embed="rId4"/>
          <a:stretch>
            <a:fillRect/>
          </a:stretch>
        </p:blipFill>
        <p:spPr>
          <a:xfrm>
            <a:off x="6552367" y="1690688"/>
            <a:ext cx="5537114" cy="4486275"/>
          </a:xfrm>
          <a:prstGeom prst="rect">
            <a:avLst/>
          </a:prstGeom>
        </p:spPr>
      </p:pic>
    </p:spTree>
    <p:extLst>
      <p:ext uri="{BB962C8B-B14F-4D97-AF65-F5344CB8AC3E}">
        <p14:creationId xmlns:p14="http://schemas.microsoft.com/office/powerpoint/2010/main" val="4257434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81BBB-1011-4E8D-B171-6AF1012DCF43}"/>
              </a:ext>
            </a:extLst>
          </p:cNvPr>
          <p:cNvSpPr>
            <a:spLocks noGrp="1"/>
          </p:cNvSpPr>
          <p:nvPr>
            <p:ph type="title"/>
          </p:nvPr>
        </p:nvSpPr>
        <p:spPr/>
        <p:txBody>
          <a:bodyPr vert="horz" lIns="91440" tIns="45720" rIns="91440" bIns="45720" rtlCol="0" anchor="ctr">
            <a:normAutofit/>
          </a:bodyPr>
          <a:lstStyle/>
          <a:p>
            <a:r>
              <a:rPr lang="nl-BE" dirty="0">
                <a:solidFill>
                  <a:srgbClr val="D57B16"/>
                </a:solidFill>
                <a:latin typeface="Rubrik Bold" panose="02000503000000020004" pitchFamily="50" charset="0"/>
              </a:rPr>
              <a:t>DWF: </a:t>
            </a:r>
            <a:r>
              <a:rPr lang="nl-BE" b="1" u="sng" dirty="0">
                <a:solidFill>
                  <a:srgbClr val="D57B16"/>
                </a:solidFill>
                <a:latin typeface="Rubrik Bold" panose="02000503000000020004" pitchFamily="50" charset="0"/>
              </a:rPr>
              <a:t>NA</a:t>
            </a:r>
            <a:r>
              <a:rPr lang="nl-BE" dirty="0">
                <a:solidFill>
                  <a:srgbClr val="D57B16"/>
                </a:solidFill>
                <a:latin typeface="Rubrik Bold" panose="02000503000000020004" pitchFamily="50" charset="0"/>
              </a:rPr>
              <a:t> de wedstrijd (MET internet)</a:t>
            </a:r>
          </a:p>
        </p:txBody>
      </p:sp>
      <p:sp>
        <p:nvSpPr>
          <p:cNvPr id="4" name="Tijdelijke aanduiding voor inhoud 3">
            <a:extLst>
              <a:ext uri="{FF2B5EF4-FFF2-40B4-BE49-F238E27FC236}">
                <a16:creationId xmlns:a16="http://schemas.microsoft.com/office/drawing/2014/main" id="{BDACEC45-5932-4120-B0DE-6912DE2E8E30}"/>
              </a:ext>
            </a:extLst>
          </p:cNvPr>
          <p:cNvSpPr>
            <a:spLocks noGrp="1"/>
          </p:cNvSpPr>
          <p:nvPr>
            <p:ph idx="1"/>
          </p:nvPr>
        </p:nvSpPr>
        <p:spPr/>
        <p:txBody>
          <a:bodyPr/>
          <a:lstStyle/>
          <a:p>
            <a:r>
              <a:rPr lang="nl-BE" dirty="0"/>
              <a:t>Wedstrijd afsluiten</a:t>
            </a:r>
          </a:p>
          <a:p>
            <a:r>
              <a:rPr lang="nl-BE" dirty="0"/>
              <a:t>Elke ref heeft een pincode om de wedstrijd af te sluiten</a:t>
            </a:r>
          </a:p>
          <a:p>
            <a:r>
              <a:rPr lang="nl-BE" dirty="0"/>
              <a:t>Uitslag wordt automatisch op site federatie geplaatst (internet!)</a:t>
            </a:r>
          </a:p>
        </p:txBody>
      </p:sp>
      <p:pic>
        <p:nvPicPr>
          <p:cNvPr id="5" name="Content Placeholder 4">
            <a:extLst>
              <a:ext uri="{FF2B5EF4-FFF2-40B4-BE49-F238E27FC236}">
                <a16:creationId xmlns:a16="http://schemas.microsoft.com/office/drawing/2014/main" id="{CF5ED58E-F4ED-4A56-90DA-6C37AF89B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Tree>
    <p:extLst>
      <p:ext uri="{BB962C8B-B14F-4D97-AF65-F5344CB8AC3E}">
        <p14:creationId xmlns:p14="http://schemas.microsoft.com/office/powerpoint/2010/main" val="19746328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4819D-9D4E-435C-B510-40F5BC639C1E}"/>
              </a:ext>
            </a:extLst>
          </p:cNvPr>
          <p:cNvSpPr>
            <a:spLocks noGrp="1"/>
          </p:cNvSpPr>
          <p:nvPr>
            <p:ph type="ctrTitle"/>
          </p:nvPr>
        </p:nvSpPr>
        <p:spPr>
          <a:xfrm>
            <a:off x="1523999" y="1018097"/>
            <a:ext cx="9144000" cy="1427923"/>
          </a:xfrm>
        </p:spPr>
        <p:txBody>
          <a:bodyPr>
            <a:normAutofit fontScale="90000"/>
          </a:bodyPr>
          <a:lstStyle/>
          <a:p>
            <a:r>
              <a:rPr lang="nl-BE" dirty="0">
                <a:solidFill>
                  <a:schemeClr val="bg1"/>
                </a:solidFill>
                <a:latin typeface="Rubrik Bold" panose="02000503000000020004" pitchFamily="50" charset="0"/>
              </a:rPr>
              <a:t>Vragen? </a:t>
            </a:r>
            <a:r>
              <a:rPr lang="nl-BE" dirty="0" err="1">
                <a:solidFill>
                  <a:schemeClr val="bg1"/>
                </a:solidFill>
                <a:latin typeface="Rubrik Bold" panose="02000503000000020004" pitchFamily="50" charset="0"/>
              </a:rPr>
              <a:t>Shoot</a:t>
            </a:r>
            <a:r>
              <a:rPr lang="nl-BE" dirty="0">
                <a:solidFill>
                  <a:schemeClr val="bg1"/>
                </a:solidFill>
                <a:latin typeface="Rubrik Bold" panose="02000503000000020004" pitchFamily="50" charset="0"/>
              </a:rPr>
              <a:t>!</a:t>
            </a:r>
            <a:br>
              <a:rPr lang="nl-BE" dirty="0">
                <a:solidFill>
                  <a:schemeClr val="bg1"/>
                </a:solidFill>
                <a:latin typeface="Rubrik Bold" panose="02000503000000020004" pitchFamily="50" charset="0"/>
              </a:rPr>
            </a:br>
            <a:r>
              <a:rPr lang="nl-BE" dirty="0">
                <a:solidFill>
                  <a:schemeClr val="bg1"/>
                </a:solidFill>
                <a:latin typeface="Rubrik Bold" panose="02000503000000020004" pitchFamily="50" charset="0"/>
              </a:rPr>
              <a:t>Dank voor uw interesse!</a:t>
            </a:r>
          </a:p>
        </p:txBody>
      </p:sp>
      <p:sp>
        <p:nvSpPr>
          <p:cNvPr id="3" name="Ondertitel 2">
            <a:extLst>
              <a:ext uri="{FF2B5EF4-FFF2-40B4-BE49-F238E27FC236}">
                <a16:creationId xmlns:a16="http://schemas.microsoft.com/office/drawing/2014/main" id="{6348EEAE-11E7-4FE8-AC35-97BE6D8EB0B2}"/>
              </a:ext>
            </a:extLst>
          </p:cNvPr>
          <p:cNvSpPr>
            <a:spLocks noGrp="1"/>
          </p:cNvSpPr>
          <p:nvPr>
            <p:ph type="subTitle" idx="1"/>
          </p:nvPr>
        </p:nvSpPr>
        <p:spPr>
          <a:xfrm>
            <a:off x="1523999" y="2996248"/>
            <a:ext cx="9144000" cy="1655762"/>
          </a:xfrm>
        </p:spPr>
        <p:txBody>
          <a:bodyPr/>
          <a:lstStyle/>
          <a:p>
            <a:r>
              <a:rPr lang="nl-BE" dirty="0">
                <a:solidFill>
                  <a:schemeClr val="bg1"/>
                </a:solidFill>
                <a:latin typeface="Rubrik Bold" panose="02000503000000020004" pitchFamily="50" charset="0"/>
              </a:rPr>
              <a:t>Nico De Baene</a:t>
            </a:r>
          </a:p>
          <a:p>
            <a:r>
              <a:rPr lang="nl-BE" dirty="0">
                <a:solidFill>
                  <a:schemeClr val="bg1"/>
                </a:solidFill>
                <a:latin typeface="Rubrik Bold" panose="02000503000000020004" pitchFamily="50" charset="0"/>
                <a:hlinkClick r:id="rId4">
                  <a:extLst>
                    <a:ext uri="{A12FA001-AC4F-418D-AE19-62706E023703}">
                      <ahyp:hlinkClr xmlns:ahyp="http://schemas.microsoft.com/office/drawing/2018/hyperlinkcolor" val="tx"/>
                    </a:ext>
                  </a:extLst>
                </a:hlinkClick>
              </a:rPr>
              <a:t>nico.de.baene@telenet.be</a:t>
            </a:r>
            <a:endParaRPr lang="nl-BE" dirty="0">
              <a:solidFill>
                <a:schemeClr val="bg1"/>
              </a:solidFill>
              <a:latin typeface="Rubrik Bold" panose="02000503000000020004" pitchFamily="50" charset="0"/>
            </a:endParaRPr>
          </a:p>
        </p:txBody>
      </p:sp>
      <p:pic>
        <p:nvPicPr>
          <p:cNvPr id="7" name="Afbeelding 6">
            <a:extLst>
              <a:ext uri="{FF2B5EF4-FFF2-40B4-BE49-F238E27FC236}">
                <a16:creationId xmlns:a16="http://schemas.microsoft.com/office/drawing/2014/main" id="{9A24BE18-D106-4E8A-B411-FB61C8F8E0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5649" y="5888481"/>
            <a:ext cx="2520701" cy="669037"/>
          </a:xfrm>
          <a:prstGeom prst="rect">
            <a:avLst/>
          </a:prstGeom>
        </p:spPr>
      </p:pic>
      <p:cxnSp>
        <p:nvCxnSpPr>
          <p:cNvPr id="5" name="Rechte verbindingslijn 4">
            <a:extLst>
              <a:ext uri="{FF2B5EF4-FFF2-40B4-BE49-F238E27FC236}">
                <a16:creationId xmlns:a16="http://schemas.microsoft.com/office/drawing/2014/main" id="{768E1A06-3B64-4A5A-951F-27FF35352ED4}"/>
              </a:ext>
            </a:extLst>
          </p:cNvPr>
          <p:cNvCxnSpPr/>
          <p:nvPr/>
        </p:nvCxnSpPr>
        <p:spPr>
          <a:xfrm>
            <a:off x="1575435" y="2651760"/>
            <a:ext cx="9041130"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F8F2429B-DE2E-4944-A9DD-9D08D8BF7651}"/>
              </a:ext>
            </a:extLst>
          </p:cNvPr>
          <p:cNvPicPr>
            <a:picLocks noChangeAspect="1"/>
          </p:cNvPicPr>
          <p:nvPr/>
        </p:nvPicPr>
        <p:blipFill>
          <a:blip r:embed="rId6"/>
          <a:stretch>
            <a:fillRect/>
          </a:stretch>
        </p:blipFill>
        <p:spPr>
          <a:xfrm>
            <a:off x="390980" y="4668190"/>
            <a:ext cx="2128484" cy="1889328"/>
          </a:xfrm>
          <a:prstGeom prst="rect">
            <a:avLst/>
          </a:prstGeom>
        </p:spPr>
      </p:pic>
      <p:pic>
        <p:nvPicPr>
          <p:cNvPr id="8" name="Afbeelding 7">
            <a:extLst>
              <a:ext uri="{FF2B5EF4-FFF2-40B4-BE49-F238E27FC236}">
                <a16:creationId xmlns:a16="http://schemas.microsoft.com/office/drawing/2014/main" id="{8E4C82FB-0172-4B2A-AC7E-16B8E5424A5B}"/>
              </a:ext>
            </a:extLst>
          </p:cNvPr>
          <p:cNvPicPr>
            <a:picLocks noChangeAspect="1"/>
          </p:cNvPicPr>
          <p:nvPr/>
        </p:nvPicPr>
        <p:blipFill>
          <a:blip r:embed="rId6"/>
          <a:stretch>
            <a:fillRect/>
          </a:stretch>
        </p:blipFill>
        <p:spPr>
          <a:xfrm>
            <a:off x="9688748" y="4652010"/>
            <a:ext cx="2128484" cy="1889328"/>
          </a:xfrm>
          <a:prstGeom prst="rect">
            <a:avLst/>
          </a:prstGeom>
        </p:spPr>
      </p:pic>
    </p:spTree>
    <p:extLst>
      <p:ext uri="{BB962C8B-B14F-4D97-AF65-F5344CB8AC3E}">
        <p14:creationId xmlns:p14="http://schemas.microsoft.com/office/powerpoint/2010/main" val="200126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Afbeelding met persoon, man&#10;&#10;Beschrijving is gegenereerd met hoge betrouwbaarheid">
            <a:extLst>
              <a:ext uri="{FF2B5EF4-FFF2-40B4-BE49-F238E27FC236}">
                <a16:creationId xmlns:a16="http://schemas.microsoft.com/office/drawing/2014/main" id="{69538D4C-A025-47C7-B732-4D448710EB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52"/>
          <a:stretch/>
        </p:blipFill>
        <p:spPr>
          <a:xfrm>
            <a:off x="20" y="10"/>
            <a:ext cx="6105635" cy="6857990"/>
          </a:xfrm>
          <a:prstGeom prst="rect">
            <a:avLst/>
          </a:prstGeom>
        </p:spPr>
      </p:pic>
      <p:pic>
        <p:nvPicPr>
          <p:cNvPr id="6" name="Tijdelijke aanduiding voor inhoud 11" descr="Afbeelding met vectorafbeeldingen&#10;&#10;Beschrijving is gegenereerd met hoge betrouwbaarheid">
            <a:extLst>
              <a:ext uri="{FF2B5EF4-FFF2-40B4-BE49-F238E27FC236}">
                <a16:creationId xmlns:a16="http://schemas.microsoft.com/office/drawing/2014/main" id="{7338038E-5C46-43A3-A3EB-F20218ED0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5220" y="5835027"/>
            <a:ext cx="649986" cy="805768"/>
          </a:xfrm>
          <a:prstGeom prst="rect">
            <a:avLst/>
          </a:prstGeom>
        </p:spPr>
      </p:pic>
      <p:sp>
        <p:nvSpPr>
          <p:cNvPr id="2" name="Titel 1">
            <a:extLst>
              <a:ext uri="{FF2B5EF4-FFF2-40B4-BE49-F238E27FC236}">
                <a16:creationId xmlns:a16="http://schemas.microsoft.com/office/drawing/2014/main" id="{E6CD0CE5-7679-4E65-A8E7-E0DD07D2A7BD}"/>
              </a:ext>
            </a:extLst>
          </p:cNvPr>
          <p:cNvSpPr>
            <a:spLocks noGrp="1"/>
          </p:cNvSpPr>
          <p:nvPr>
            <p:ph type="title"/>
          </p:nvPr>
        </p:nvSpPr>
        <p:spPr>
          <a:xfrm>
            <a:off x="6363730" y="365125"/>
            <a:ext cx="4990070" cy="1325563"/>
          </a:xfrm>
        </p:spPr>
        <p:txBody>
          <a:bodyPr/>
          <a:lstStyle/>
          <a:p>
            <a:r>
              <a:rPr lang="nl-BE" dirty="0">
                <a:solidFill>
                  <a:srgbClr val="434342"/>
                </a:solidFill>
                <a:latin typeface="Rubrik Bold" panose="02000503000000020004" pitchFamily="50" charset="0"/>
              </a:rPr>
              <a:t>De tijdwaarnemer</a:t>
            </a:r>
            <a:endParaRPr lang="nl-NL" dirty="0"/>
          </a:p>
        </p:txBody>
      </p:sp>
      <p:pic>
        <p:nvPicPr>
          <p:cNvPr id="3" name="Afbeelding 2">
            <a:extLst>
              <a:ext uri="{FF2B5EF4-FFF2-40B4-BE49-F238E27FC236}">
                <a16:creationId xmlns:a16="http://schemas.microsoft.com/office/drawing/2014/main" id="{489D2BE4-B780-4992-970D-CBCF82732AC5}"/>
              </a:ext>
            </a:extLst>
          </p:cNvPr>
          <p:cNvPicPr>
            <a:picLocks noChangeAspect="1"/>
          </p:cNvPicPr>
          <p:nvPr/>
        </p:nvPicPr>
        <p:blipFill>
          <a:blip r:embed="rId5"/>
          <a:stretch>
            <a:fillRect/>
          </a:stretch>
        </p:blipFill>
        <p:spPr>
          <a:xfrm>
            <a:off x="7142331" y="1795260"/>
            <a:ext cx="3918018" cy="3891898"/>
          </a:xfrm>
          <a:prstGeom prst="rect">
            <a:avLst/>
          </a:prstGeom>
        </p:spPr>
      </p:pic>
    </p:spTree>
    <p:extLst>
      <p:ext uri="{BB962C8B-B14F-4D97-AF65-F5344CB8AC3E}">
        <p14:creationId xmlns:p14="http://schemas.microsoft.com/office/powerpoint/2010/main" val="226745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C7E8895-A957-4091-BBD2-1C2D5F6E7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Tekstvak 7">
            <a:extLst>
              <a:ext uri="{FF2B5EF4-FFF2-40B4-BE49-F238E27FC236}">
                <a16:creationId xmlns:a16="http://schemas.microsoft.com/office/drawing/2014/main" id="{4473C772-5730-4F86-B2DF-A8F908BE581C}"/>
              </a:ext>
            </a:extLst>
          </p:cNvPr>
          <p:cNvSpPr txBox="1"/>
          <p:nvPr/>
        </p:nvSpPr>
        <p:spPr>
          <a:xfrm>
            <a:off x="925748" y="1517174"/>
            <a:ext cx="10116065" cy="4610365"/>
          </a:xfrm>
          <a:prstGeom prst="rect">
            <a:avLst/>
          </a:prstGeom>
          <a:noFill/>
        </p:spPr>
        <p:txBody>
          <a:bodyPr wrap="square" rtlCol="0">
            <a:spAutoFit/>
          </a:bodyPr>
          <a:lstStyle/>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Tijd opnemen van de speeltijd, time-outs en pauzes.</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Controleren dat er een luid en automatisch signaal weerklinkt na het einde van elk </a:t>
            </a:r>
            <a:r>
              <a:rPr lang="nl-BE" sz="2200" dirty="0" err="1">
                <a:solidFill>
                  <a:srgbClr val="434342"/>
                </a:solidFill>
                <a:latin typeface="Rubrik Bold" panose="02000503000000020004" pitchFamily="50" charset="0"/>
              </a:rPr>
              <a:t>quarter</a:t>
            </a:r>
            <a:r>
              <a:rPr lang="nl-BE" sz="2200" dirty="0">
                <a:solidFill>
                  <a:srgbClr val="434342"/>
                </a:solidFill>
                <a:latin typeface="Rubrik Bold" panose="02000503000000020004" pitchFamily="50" charset="0"/>
              </a:rPr>
              <a:t> (en verlengingen)</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Op een fluitje blazen of alle andere mogelijke manieren gebruiken om de scheidsrechters te waarschuwen als het signaal niet hoorbaar is</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De ploegen en scheidsrechters 3 minuten voor het aanvang van de 2</a:t>
            </a:r>
            <a:r>
              <a:rPr lang="nl-BE" sz="2200" baseline="30000" dirty="0">
                <a:solidFill>
                  <a:srgbClr val="434342"/>
                </a:solidFill>
                <a:latin typeface="Rubrik Bold" panose="02000503000000020004" pitchFamily="50" charset="0"/>
              </a:rPr>
              <a:t>de</a:t>
            </a:r>
            <a:r>
              <a:rPr lang="nl-BE" sz="2200" dirty="0">
                <a:solidFill>
                  <a:srgbClr val="434342"/>
                </a:solidFill>
                <a:latin typeface="Rubrik Bold" panose="02000503000000020004" pitchFamily="50" charset="0"/>
              </a:rPr>
              <a:t> helft waarschuwen</a:t>
            </a:r>
          </a:p>
          <a:p>
            <a:pPr marL="342900" indent="-342900">
              <a:lnSpc>
                <a:spcPct val="150000"/>
              </a:lnSpc>
              <a:buFont typeface="Arial" pitchFamily="34" charset="0"/>
              <a:buChar char="•"/>
            </a:pPr>
            <a:r>
              <a:rPr lang="nl-BE" sz="2200" dirty="0">
                <a:solidFill>
                  <a:srgbClr val="434342"/>
                </a:solidFill>
                <a:latin typeface="Rubrik Bold" panose="02000503000000020004" pitchFamily="50" charset="0"/>
              </a:rPr>
              <a:t>De ploegen en scheidsrechters waarschuwen wanneer een time-out en/of pauze verstreken is</a:t>
            </a:r>
          </a:p>
        </p:txBody>
      </p:sp>
      <p:sp>
        <p:nvSpPr>
          <p:cNvPr id="2" name="Titel 1">
            <a:extLst>
              <a:ext uri="{FF2B5EF4-FFF2-40B4-BE49-F238E27FC236}">
                <a16:creationId xmlns:a16="http://schemas.microsoft.com/office/drawing/2014/main" id="{A7987A21-3E93-4A44-AA0F-C89E199B69D6}"/>
              </a:ext>
            </a:extLst>
          </p:cNvPr>
          <p:cNvSpPr>
            <a:spLocks noGrp="1"/>
          </p:cNvSpPr>
          <p:nvPr>
            <p:ph type="title"/>
          </p:nvPr>
        </p:nvSpPr>
        <p:spPr/>
        <p:txBody>
          <a:bodyPr/>
          <a:lstStyle/>
          <a:p>
            <a:r>
              <a:rPr lang="nl-BE" dirty="0">
                <a:solidFill>
                  <a:srgbClr val="D57B16"/>
                </a:solidFill>
                <a:latin typeface="Rubrik Bold" panose="02000503000000020004" pitchFamily="50" charset="0"/>
              </a:rPr>
              <a:t>Tijdwaarnemer: taken</a:t>
            </a:r>
            <a:endParaRPr lang="nl-NL" dirty="0"/>
          </a:p>
        </p:txBody>
      </p:sp>
    </p:spTree>
    <p:extLst>
      <p:ext uri="{BB962C8B-B14F-4D97-AF65-F5344CB8AC3E}">
        <p14:creationId xmlns:p14="http://schemas.microsoft.com/office/powerpoint/2010/main" val="99559990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bloon ppt" id="{F385CC54-A734-4C1C-B9A7-F6984FD97BE7}" vid="{F997561F-BA49-4DDD-AEB2-F02DE8E4482B}"/>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2808</Words>
  <Application>Microsoft Office PowerPoint</Application>
  <PresentationFormat>Breedbeeld</PresentationFormat>
  <Paragraphs>419</Paragraphs>
  <Slides>73</Slides>
  <Notes>73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73</vt:i4>
      </vt:variant>
    </vt:vector>
  </HeadingPairs>
  <TitlesOfParts>
    <vt:vector size="82" baseType="lpstr">
      <vt:lpstr>Arial</vt:lpstr>
      <vt:lpstr>Calibri</vt:lpstr>
      <vt:lpstr>Calibri Light</vt:lpstr>
      <vt:lpstr>Century Gothic</vt:lpstr>
      <vt:lpstr>Fiba</vt:lpstr>
      <vt:lpstr>Rubrik</vt:lpstr>
      <vt:lpstr>Rubrik Bold</vt:lpstr>
      <vt:lpstr>Univers LT Std 57 Cn</vt:lpstr>
      <vt:lpstr>Kantoorthema</vt:lpstr>
      <vt:lpstr>Cursus Tafelofficial</vt:lpstr>
      <vt:lpstr>PROFICIAT!!!</vt:lpstr>
      <vt:lpstr>WAT MAG JE (NIET) VERWACHTEN?</vt:lpstr>
      <vt:lpstr>Inhoud</vt:lpstr>
      <vt:lpstr>Algemeen</vt:lpstr>
      <vt:lpstr>Wie zijn tafelofficials?</vt:lpstr>
      <vt:lpstr>Positie aan de wedstrijdtafel</vt:lpstr>
      <vt:lpstr>De tijdwaarnemer</vt:lpstr>
      <vt:lpstr>Tijdwaarnemer: taken</vt:lpstr>
      <vt:lpstr>Tijdwaarnemer: benodigdheden</vt:lpstr>
      <vt:lpstr>Tijdwaarnemer: tijd en pauze</vt:lpstr>
      <vt:lpstr>Tijdwaarnemer: de klok starten…</vt:lpstr>
      <vt:lpstr>Tijdwaarnemer: de klok stoppen…</vt:lpstr>
      <vt:lpstr>Tijdwaarnemer: time-out</vt:lpstr>
      <vt:lpstr>Tijdwaarnemer: time-out</vt:lpstr>
      <vt:lpstr>Tijdwaarnemer: time-out</vt:lpstr>
      <vt:lpstr>Tijdwaarnemer: time-out</vt:lpstr>
      <vt:lpstr>Tijdwaarnemer: signalen bij time-out</vt:lpstr>
      <vt:lpstr>Shotklokoperator</vt:lpstr>
      <vt:lpstr>Shotklokoperator: taken</vt:lpstr>
      <vt:lpstr>Shotklokoperator: benodigdheden</vt:lpstr>
      <vt:lpstr>Shotklokoperator: benodigdheden</vt:lpstr>
      <vt:lpstr>Shotklokoperator: 24” regel</vt:lpstr>
      <vt:lpstr>Shotklokoperator: 24” regel - balbezit</vt:lpstr>
      <vt:lpstr>Shotklokoperator: 24” starten</vt:lpstr>
      <vt:lpstr>Shotklokoperator: reset naar 24”</vt:lpstr>
      <vt:lpstr>Shotklokoperator: reset naar 14”</vt:lpstr>
      <vt:lpstr>Shotklokoperator: GEEN reset of reset naar 14”</vt:lpstr>
      <vt:lpstr>Shotklokoperator: GEEN reset</vt:lpstr>
      <vt:lpstr>Shotklokoperator: 24” regel</vt:lpstr>
      <vt:lpstr>Samenvatting: reset naar 24 seconden</vt:lpstr>
      <vt:lpstr>Samenvatting: reset naar 14 seconden</vt:lpstr>
      <vt:lpstr>Samenvatting: geen reset</vt:lpstr>
      <vt:lpstr>De aantekenaar</vt:lpstr>
      <vt:lpstr>De aantekenaar: taken</vt:lpstr>
      <vt:lpstr>De aantekenaar: benodigdheden</vt:lpstr>
      <vt:lpstr>De aantekenaar: het digitaal wedstrijdformulier</vt:lpstr>
      <vt:lpstr>DWF: Afspraken</vt:lpstr>
      <vt:lpstr>DWF: VOOR de wedstrijd (MET internet)</vt:lpstr>
      <vt:lpstr>DWF: VOOR de wedstrijd (MET internet)</vt:lpstr>
      <vt:lpstr>DWF: VOOR de wedstrijd (MET internet)</vt:lpstr>
      <vt:lpstr>DWF: VOOR de wedstrijd (MET internet)</vt:lpstr>
      <vt:lpstr>DWF: VOOR de wedstrijd (MET internet)</vt:lpstr>
      <vt:lpstr>DWF: VOOR de wedstrijd (MET internet)</vt:lpstr>
      <vt:lpstr>DWF: VOOR de wedstrijd (MET internet)</vt:lpstr>
      <vt:lpstr>DWF: VOOR de wedstrijd (MET internet)</vt:lpstr>
      <vt:lpstr>DWF: VOOR de wedstrijd (MET internet)</vt:lpstr>
      <vt:lpstr>DWF: De wedstrijd</vt:lpstr>
      <vt:lpstr>DWF: De wedstrijd</vt:lpstr>
      <vt:lpstr>DWF: De wedstrijd</vt:lpstr>
      <vt:lpstr>DWF: De wedstrijd</vt:lpstr>
      <vt:lpstr>DWF: De wedstrijd - SCORES</vt:lpstr>
      <vt:lpstr>DWF: De wedstrijd - SCORES</vt:lpstr>
      <vt:lpstr>DWF: De wedstrijd - FOUTEN</vt:lpstr>
      <vt:lpstr>DWF: De wedstrijd - FOUTEN</vt:lpstr>
      <vt:lpstr>DWF: De wedstrijd - FOUTEN</vt:lpstr>
      <vt:lpstr>DWF: De wedstrijd - FOUTEN</vt:lpstr>
      <vt:lpstr>DWF: De wedstrijd - FOUTEN</vt:lpstr>
      <vt:lpstr>DWF: De wedstrijd - FOUTEN</vt:lpstr>
      <vt:lpstr>DWF: De wedstrijd - FOUTEN</vt:lpstr>
      <vt:lpstr>DWF: De wedstrijd - FOUTEN</vt:lpstr>
      <vt:lpstr>DWF: De wedstrijd - FOUTEN</vt:lpstr>
      <vt:lpstr>DWF: De wedstrijd - FOUTEN</vt:lpstr>
      <vt:lpstr>DWF: De wedstrijd - VERVANGINGEN</vt:lpstr>
      <vt:lpstr>DWF: De wedstrijd - VERVANGINGEN</vt:lpstr>
      <vt:lpstr>DWF: De wedstrijd – TIME-OUT</vt:lpstr>
      <vt:lpstr>DWF: De wedstrijd – TIME-OUT</vt:lpstr>
      <vt:lpstr>DWF: De wedstrijd – WISSELEND BALBEZIT</vt:lpstr>
      <vt:lpstr>DWF: De wedstrijd – CORRECTIES</vt:lpstr>
      <vt:lpstr>DWF: De wedstrijd – VERLOOP</vt:lpstr>
      <vt:lpstr>DWF: De wedstrijd – OPMERKINGEN</vt:lpstr>
      <vt:lpstr>DWF: NA de wedstrijd (MET internet)</vt:lpstr>
      <vt:lpstr>Vragen? Shoot! Dank voor uw interesse!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Benjamin Bogaert</dc:creator>
  <cp:lastModifiedBy>Nico De Baene</cp:lastModifiedBy>
  <cp:revision>323</cp:revision>
  <cp:lastPrinted>2019-08-09T13:17:52Z</cp:lastPrinted>
  <dcterms:created xsi:type="dcterms:W3CDTF">2018-11-30T16:08:40Z</dcterms:created>
  <dcterms:modified xsi:type="dcterms:W3CDTF">2019-08-13T12:40:55Z</dcterms:modified>
</cp:coreProperties>
</file>